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801600" cy="9601200" type="A3"/>
  <p:notesSz cx="6797675" cy="9926638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9" autoAdjust="0"/>
    <p:restoredTop sz="99290" autoAdjust="0"/>
  </p:normalViewPr>
  <p:slideViewPr>
    <p:cSldViewPr>
      <p:cViewPr>
        <p:scale>
          <a:sx n="100" d="100"/>
          <a:sy n="100" d="100"/>
        </p:scale>
        <p:origin x="-72" y="71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DB1CF1-9C67-49C4-BE8B-69959718E7DA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29E34CA5-4F78-45A4-BC16-6DEBB72BF7CD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en-GB" sz="900" dirty="0" smtClean="0"/>
        </a:p>
        <a:p>
          <a:r>
            <a:rPr lang="en-GB" sz="900" dirty="0" smtClean="0">
              <a:solidFill>
                <a:schemeClr val="bg1"/>
              </a:solidFill>
            </a:rPr>
            <a:t>Consolidating number bonds to 10, 100 and 1000 </a:t>
          </a:r>
        </a:p>
        <a:p>
          <a:r>
            <a:rPr lang="en-GB" sz="900" dirty="0" smtClean="0">
              <a:solidFill>
                <a:schemeClr val="bg1"/>
              </a:solidFill>
            </a:rPr>
            <a:t>Understanding the value of digits in 2 and 3 digit numbers and using this to mentally add and subtract </a:t>
          </a:r>
        </a:p>
        <a:p>
          <a:r>
            <a:rPr lang="en-GB" sz="900" dirty="0" smtClean="0">
              <a:solidFill>
                <a:schemeClr val="bg1"/>
              </a:solidFill>
            </a:rPr>
            <a:t>Counting forward and back in steps of 2 and 3 from any given number</a:t>
          </a:r>
        </a:p>
        <a:p>
          <a:r>
            <a:rPr lang="en-GB" sz="900" dirty="0" smtClean="0">
              <a:solidFill>
                <a:schemeClr val="bg1"/>
              </a:solidFill>
            </a:rPr>
            <a:t>Solve number problems, focusing on place value and odd and even numbers </a:t>
          </a:r>
        </a:p>
      </dgm:t>
    </dgm:pt>
    <dgm:pt modelId="{7CA305C3-9A44-4E91-BD81-C4B76427422A}" type="parTrans" cxnId="{16E92D35-3828-47A9-A4C0-21012DEC46C5}">
      <dgm:prSet/>
      <dgm:spPr/>
      <dgm:t>
        <a:bodyPr/>
        <a:lstStyle/>
        <a:p>
          <a:endParaRPr lang="en-GB"/>
        </a:p>
      </dgm:t>
    </dgm:pt>
    <dgm:pt modelId="{FBB56CEC-38FA-4D9E-9E29-AD4846C4947B}" type="sibTrans" cxnId="{16E92D35-3828-47A9-A4C0-21012DEC46C5}">
      <dgm:prSet/>
      <dgm:spPr/>
      <dgm:t>
        <a:bodyPr/>
        <a:lstStyle/>
        <a:p>
          <a:endParaRPr lang="en-GB"/>
        </a:p>
      </dgm:t>
    </dgm:pt>
    <dgm:pt modelId="{6CC1EF18-FC43-4BCE-8142-EBEAB25029B6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GB" sz="800" dirty="0" smtClean="0">
              <a:solidFill>
                <a:schemeClr val="bg1"/>
              </a:solidFill>
            </a:rPr>
            <a:t>Discuss and learn techniques to</a:t>
          </a:r>
        </a:p>
        <a:p>
          <a:r>
            <a:rPr lang="en-GB" sz="800" dirty="0" smtClean="0">
              <a:solidFill>
                <a:schemeClr val="bg1"/>
              </a:solidFill>
            </a:rPr>
            <a:t> ‘Try New Things’. Building resilience and ensuring children understand the importance of challenge and the reward that ‘sticking at something’ can bring</a:t>
          </a:r>
        </a:p>
        <a:p>
          <a:r>
            <a:rPr lang="en-GB" sz="800" dirty="0" smtClean="0">
              <a:solidFill>
                <a:schemeClr val="bg1"/>
              </a:solidFill>
            </a:rPr>
            <a:t>Using one text ;</a:t>
          </a:r>
        </a:p>
        <a:p>
          <a:r>
            <a:rPr lang="en-GB" sz="800" dirty="0" smtClean="0">
              <a:solidFill>
                <a:schemeClr val="bg1"/>
              </a:solidFill>
            </a:rPr>
            <a:t>Philosophy for Children . What did happened to the Whale when he tried new things ? How did this reflect his success or failures? </a:t>
          </a:r>
        </a:p>
        <a:p>
          <a:r>
            <a:rPr lang="en-GB" sz="800" dirty="0" smtClean="0">
              <a:solidFill>
                <a:schemeClr val="bg1"/>
              </a:solidFill>
            </a:rPr>
            <a:t>Who has most to give thanks for; the snail or the whale?</a:t>
          </a:r>
          <a:endParaRPr lang="en-GB" sz="1000" dirty="0" smtClean="0">
            <a:solidFill>
              <a:schemeClr val="bg1"/>
            </a:solidFill>
          </a:endParaRPr>
        </a:p>
      </dgm:t>
    </dgm:pt>
    <dgm:pt modelId="{DD698965-686B-48B8-9976-8198688323EB}" type="parTrans" cxnId="{B5CD5D02-3D6F-4F81-AE34-CECEDAFC8F5B}">
      <dgm:prSet/>
      <dgm:spPr/>
      <dgm:t>
        <a:bodyPr/>
        <a:lstStyle/>
        <a:p>
          <a:endParaRPr lang="en-GB"/>
        </a:p>
      </dgm:t>
    </dgm:pt>
    <dgm:pt modelId="{76D513E6-1B72-4EB7-9382-C9BD25157284}" type="sibTrans" cxnId="{B5CD5D02-3D6F-4F81-AE34-CECEDAFC8F5B}">
      <dgm:prSet/>
      <dgm:spPr/>
      <dgm:t>
        <a:bodyPr/>
        <a:lstStyle/>
        <a:p>
          <a:endParaRPr lang="en-GB"/>
        </a:p>
      </dgm:t>
    </dgm:pt>
    <dgm:pt modelId="{94DA2076-A878-4C7B-A29B-D133F9DC5326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50" dirty="0" smtClean="0">
              <a:solidFill>
                <a:schemeClr val="bg1"/>
              </a:solidFill>
            </a:rPr>
            <a:t>			Locating the countries around the equator </a:t>
          </a:r>
        </a:p>
        <a:p>
          <a:pPr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50" dirty="0" smtClean="0">
              <a:solidFill>
                <a:schemeClr val="bg1"/>
              </a:solidFill>
            </a:rPr>
            <a:t>Studying the Mayan people and their ancient civilisation and lifestyles </a:t>
          </a:r>
        </a:p>
        <a:p>
          <a:pPr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50" dirty="0" smtClean="0">
              <a:solidFill>
                <a:schemeClr val="bg1"/>
              </a:solidFill>
            </a:rPr>
            <a:t>Exploring Mayan number systems and knowing the milestone events and creations of the early civilisation </a:t>
          </a:r>
        </a:p>
        <a:p>
          <a:pPr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50" dirty="0" smtClean="0">
              <a:solidFill>
                <a:schemeClr val="bg1"/>
              </a:solidFill>
            </a:rPr>
            <a:t>Making links with how we live today that have been influenced by the past.</a:t>
          </a:r>
        </a:p>
        <a:p>
          <a:pPr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50" dirty="0" smtClean="0">
              <a:solidFill>
                <a:schemeClr val="bg1"/>
              </a:solidFill>
            </a:rPr>
            <a:t>Describe land use in the tropics</a:t>
          </a:r>
        </a:p>
        <a:p>
          <a:pPr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50" dirty="0" smtClean="0">
              <a:solidFill>
                <a:schemeClr val="bg1"/>
              </a:solidFill>
            </a:rPr>
            <a:t>Investigating issues related to trade, fair prices for farmers and </a:t>
          </a:r>
        </a:p>
        <a:p>
          <a:pPr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50" dirty="0" smtClean="0">
              <a:solidFill>
                <a:schemeClr val="bg1"/>
              </a:solidFill>
            </a:rPr>
            <a:t>How do we communicate safely using the internet</a:t>
          </a:r>
        </a:p>
        <a:p>
          <a:pPr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50" dirty="0" smtClean="0">
            <a:solidFill>
              <a:schemeClr val="bg1"/>
            </a:solidFill>
          </a:endParaRPr>
        </a:p>
      </dgm:t>
    </dgm:pt>
    <dgm:pt modelId="{68D8092D-ADA2-4E12-80D5-FBC7BD08A8AE}" type="parTrans" cxnId="{2540DE23-3009-4843-869A-70E30658CEB6}">
      <dgm:prSet/>
      <dgm:spPr/>
      <dgm:t>
        <a:bodyPr/>
        <a:lstStyle/>
        <a:p>
          <a:endParaRPr lang="en-GB"/>
        </a:p>
      </dgm:t>
    </dgm:pt>
    <dgm:pt modelId="{118CC122-5D28-4C9B-9198-DF0A85B8CEC6}" type="sibTrans" cxnId="{2540DE23-3009-4843-869A-70E30658CEB6}">
      <dgm:prSet/>
      <dgm:spPr/>
      <dgm:t>
        <a:bodyPr/>
        <a:lstStyle/>
        <a:p>
          <a:endParaRPr lang="en-GB"/>
        </a:p>
      </dgm:t>
    </dgm:pt>
    <dgm:pt modelId="{1ADF47D1-2CD2-4A62-98D7-8487ADEA364C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GB" sz="900" dirty="0" smtClean="0">
              <a:solidFill>
                <a:schemeClr val="bg1"/>
              </a:solidFill>
            </a:rPr>
            <a:t>Tribal art and dance </a:t>
          </a:r>
        </a:p>
        <a:p>
          <a:r>
            <a:rPr lang="en-GB" sz="900" dirty="0" smtClean="0">
              <a:solidFill>
                <a:schemeClr val="bg1"/>
              </a:solidFill>
            </a:rPr>
            <a:t>Product design using Fair Trade chocolate </a:t>
          </a:r>
        </a:p>
        <a:p>
          <a:r>
            <a:rPr lang="en-GB" sz="900" dirty="0" smtClean="0">
              <a:solidFill>
                <a:schemeClr val="bg1"/>
              </a:solidFill>
            </a:rPr>
            <a:t>Tribal music, composition and signing</a:t>
          </a:r>
        </a:p>
        <a:p>
          <a:r>
            <a:rPr lang="en-GB" sz="900" dirty="0" smtClean="0">
              <a:solidFill>
                <a:schemeClr val="bg1"/>
              </a:solidFill>
            </a:rPr>
            <a:t>Art sketch book pencil skills  </a:t>
          </a:r>
        </a:p>
        <a:p>
          <a:endParaRPr lang="en-GB" sz="900" dirty="0">
            <a:solidFill>
              <a:schemeClr val="bg1"/>
            </a:solidFill>
          </a:endParaRPr>
        </a:p>
      </dgm:t>
    </dgm:pt>
    <dgm:pt modelId="{F236E08C-5C55-45AC-BAC6-0898CBDA8A56}" type="parTrans" cxnId="{06E83E48-D5CF-4A44-BDA2-9CDF8559A308}">
      <dgm:prSet/>
      <dgm:spPr/>
      <dgm:t>
        <a:bodyPr/>
        <a:lstStyle/>
        <a:p>
          <a:endParaRPr lang="en-GB"/>
        </a:p>
      </dgm:t>
    </dgm:pt>
    <dgm:pt modelId="{5F986935-0C8F-4509-BEE3-7C9335EA4381}" type="sibTrans" cxnId="{06E83E48-D5CF-4A44-BDA2-9CDF8559A308}">
      <dgm:prSet/>
      <dgm:spPr/>
      <dgm:t>
        <a:bodyPr/>
        <a:lstStyle/>
        <a:p>
          <a:endParaRPr lang="en-GB"/>
        </a:p>
      </dgm:t>
    </dgm:pt>
    <dgm:pt modelId="{17673B48-289A-43DF-8767-EC1BD3671639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en-GB" sz="750" dirty="0" smtClean="0">
            <a:solidFill>
              <a:schemeClr val="bg1"/>
            </a:solidFill>
          </a:endParaRPr>
        </a:p>
        <a:p>
          <a:endParaRPr lang="en-GB" sz="1000" dirty="0" smtClean="0">
            <a:solidFill>
              <a:schemeClr val="bg1"/>
            </a:solidFill>
          </a:endParaRPr>
        </a:p>
        <a:p>
          <a:r>
            <a:rPr lang="en-GB" sz="1000" dirty="0" smtClean="0">
              <a:solidFill>
                <a:schemeClr val="bg1"/>
              </a:solidFill>
            </a:rPr>
            <a:t>Using one text; </a:t>
          </a:r>
        </a:p>
        <a:p>
          <a:r>
            <a:rPr lang="en-GB" sz="1000" dirty="0" smtClean="0">
              <a:solidFill>
                <a:schemeClr val="bg1"/>
              </a:solidFill>
            </a:rPr>
            <a:t>Learning by heart and performing ‘The Snail and the Whale’ by Julia Donaldson </a:t>
          </a:r>
        </a:p>
        <a:p>
          <a:r>
            <a:rPr lang="en-GB" sz="1000" dirty="0" smtClean="0">
              <a:solidFill>
                <a:schemeClr val="bg1"/>
              </a:solidFill>
            </a:rPr>
            <a:t>Write poems that convey an image- writing a blurb for the text. </a:t>
          </a:r>
        </a:p>
        <a:p>
          <a:r>
            <a:rPr lang="en-GB" sz="1000" dirty="0" smtClean="0">
              <a:solidFill>
                <a:schemeClr val="bg1"/>
              </a:solidFill>
            </a:rPr>
            <a:t>Write in a journalistic style- “Beached Whale”</a:t>
          </a:r>
        </a:p>
        <a:p>
          <a:r>
            <a:rPr lang="en-GB" sz="1000" dirty="0" smtClean="0">
              <a:solidFill>
                <a:schemeClr val="bg1"/>
              </a:solidFill>
            </a:rPr>
            <a:t>Writing letters- a thank you to the whale</a:t>
          </a:r>
        </a:p>
        <a:p>
          <a:r>
            <a:rPr lang="en-GB" sz="1000" dirty="0" smtClean="0">
              <a:solidFill>
                <a:schemeClr val="bg1"/>
              </a:solidFill>
            </a:rPr>
            <a:t>Spelling punctuation and grammar activities </a:t>
          </a:r>
        </a:p>
        <a:p>
          <a:endParaRPr lang="en-GB" sz="750" dirty="0" smtClean="0">
            <a:solidFill>
              <a:schemeClr val="bg1"/>
            </a:solidFill>
          </a:endParaRPr>
        </a:p>
        <a:p>
          <a:endParaRPr lang="en-GB" sz="700" dirty="0" smtClean="0">
            <a:solidFill>
              <a:schemeClr val="bg1"/>
            </a:solidFill>
          </a:endParaRPr>
        </a:p>
        <a:p>
          <a:endParaRPr lang="en-GB" sz="700" dirty="0">
            <a:solidFill>
              <a:schemeClr val="bg1"/>
            </a:solidFill>
          </a:endParaRPr>
        </a:p>
      </dgm:t>
    </dgm:pt>
    <dgm:pt modelId="{16E2C65B-1FA7-4399-9009-58238A8C1361}" type="parTrans" cxnId="{49F6B79F-477E-4390-9CA1-3566D398DF68}">
      <dgm:prSet/>
      <dgm:spPr/>
      <dgm:t>
        <a:bodyPr/>
        <a:lstStyle/>
        <a:p>
          <a:endParaRPr lang="en-GB"/>
        </a:p>
      </dgm:t>
    </dgm:pt>
    <dgm:pt modelId="{445D8F63-6C34-491E-8979-D07F2B939256}" type="sibTrans" cxnId="{49F6B79F-477E-4390-9CA1-3566D398DF68}">
      <dgm:prSet/>
      <dgm:spPr/>
      <dgm:t>
        <a:bodyPr/>
        <a:lstStyle/>
        <a:p>
          <a:endParaRPr lang="en-GB"/>
        </a:p>
      </dgm:t>
    </dgm:pt>
    <dgm:pt modelId="{69B0C158-7ABA-48A1-8264-2D2786611E89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GB" sz="1000" dirty="0" smtClean="0">
              <a:solidFill>
                <a:schemeClr val="bg1"/>
              </a:solidFill>
            </a:rPr>
            <a:t>Dance and movement developing musical characters</a:t>
          </a:r>
        </a:p>
        <a:p>
          <a:r>
            <a:rPr lang="en-GB" sz="1000" dirty="0" smtClean="0">
              <a:solidFill>
                <a:schemeClr val="bg1"/>
              </a:solidFill>
            </a:rPr>
            <a:t>Gymnastics and learning how to appraise the work of others   </a:t>
          </a:r>
        </a:p>
        <a:p>
          <a:endParaRPr lang="en-GB" sz="900" dirty="0" smtClean="0">
            <a:solidFill>
              <a:schemeClr val="bg1"/>
            </a:solidFill>
          </a:endParaRPr>
        </a:p>
      </dgm:t>
    </dgm:pt>
    <dgm:pt modelId="{894C7D1C-25F6-4672-94DA-8871C620EDCA}" type="parTrans" cxnId="{BAFA79B2-4CF9-46F1-B140-FD602C731E73}">
      <dgm:prSet/>
      <dgm:spPr/>
      <dgm:t>
        <a:bodyPr/>
        <a:lstStyle/>
        <a:p>
          <a:endParaRPr lang="en-GB"/>
        </a:p>
      </dgm:t>
    </dgm:pt>
    <dgm:pt modelId="{22809C76-1D05-4175-B030-1C6BB9A1C72E}" type="sibTrans" cxnId="{BAFA79B2-4CF9-46F1-B140-FD602C731E73}">
      <dgm:prSet/>
      <dgm:spPr/>
      <dgm:t>
        <a:bodyPr/>
        <a:lstStyle/>
        <a:p>
          <a:endParaRPr lang="en-GB"/>
        </a:p>
      </dgm:t>
    </dgm:pt>
    <dgm:pt modelId="{16206B86-0701-43C8-B39B-A0D673D34347}" type="pres">
      <dgm:prSet presAssocID="{FBDB1CF1-9C67-49C4-BE8B-69959718E7DA}" presName="compositeShape" presStyleCnt="0">
        <dgm:presLayoutVars>
          <dgm:chMax val="7"/>
          <dgm:dir/>
          <dgm:resizeHandles val="exact"/>
        </dgm:presLayoutVars>
      </dgm:prSet>
      <dgm:spPr/>
    </dgm:pt>
    <dgm:pt modelId="{7488F785-78F9-4064-80E4-6EB8E4A5961D}" type="pres">
      <dgm:prSet presAssocID="{FBDB1CF1-9C67-49C4-BE8B-69959718E7DA}" presName="wedge1" presStyleLbl="node1" presStyleIdx="0" presStyleCnt="6"/>
      <dgm:spPr/>
      <dgm:t>
        <a:bodyPr/>
        <a:lstStyle/>
        <a:p>
          <a:endParaRPr lang="en-GB"/>
        </a:p>
      </dgm:t>
    </dgm:pt>
    <dgm:pt modelId="{8B891AC2-A7BB-4656-A163-278E6F4CFF71}" type="pres">
      <dgm:prSet presAssocID="{FBDB1CF1-9C67-49C4-BE8B-69959718E7DA}" presName="dummy1a" presStyleCnt="0"/>
      <dgm:spPr/>
    </dgm:pt>
    <dgm:pt modelId="{F217A255-4914-4014-978C-56D7DCF4B094}" type="pres">
      <dgm:prSet presAssocID="{FBDB1CF1-9C67-49C4-BE8B-69959718E7DA}" presName="dummy1b" presStyleCnt="0"/>
      <dgm:spPr/>
    </dgm:pt>
    <dgm:pt modelId="{AE6FF52E-B4D1-4B4B-AF27-774A62366376}" type="pres">
      <dgm:prSet presAssocID="{FBDB1CF1-9C67-49C4-BE8B-69959718E7DA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58E8F2-1EF7-4DA9-9AA0-CA3D14E8410B}" type="pres">
      <dgm:prSet presAssocID="{FBDB1CF1-9C67-49C4-BE8B-69959718E7DA}" presName="wedge2" presStyleLbl="node1" presStyleIdx="1" presStyleCnt="6"/>
      <dgm:spPr/>
      <dgm:t>
        <a:bodyPr/>
        <a:lstStyle/>
        <a:p>
          <a:endParaRPr lang="en-GB"/>
        </a:p>
      </dgm:t>
    </dgm:pt>
    <dgm:pt modelId="{07AEB2DB-62A7-49D0-BFD6-A66F3F9CA9DA}" type="pres">
      <dgm:prSet presAssocID="{FBDB1CF1-9C67-49C4-BE8B-69959718E7DA}" presName="dummy2a" presStyleCnt="0"/>
      <dgm:spPr/>
    </dgm:pt>
    <dgm:pt modelId="{3F022DE7-ABE4-4CFF-9793-A64A0347BC99}" type="pres">
      <dgm:prSet presAssocID="{FBDB1CF1-9C67-49C4-BE8B-69959718E7DA}" presName="dummy2b" presStyleCnt="0"/>
      <dgm:spPr/>
    </dgm:pt>
    <dgm:pt modelId="{EDC95D17-DC5E-4FD8-8F2A-2B9932ED3CEA}" type="pres">
      <dgm:prSet presAssocID="{FBDB1CF1-9C67-49C4-BE8B-69959718E7DA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D798F7E-85F4-4C09-B241-5F2BB8DA2B93}" type="pres">
      <dgm:prSet presAssocID="{FBDB1CF1-9C67-49C4-BE8B-69959718E7DA}" presName="wedge3" presStyleLbl="node1" presStyleIdx="2" presStyleCnt="6"/>
      <dgm:spPr/>
      <dgm:t>
        <a:bodyPr/>
        <a:lstStyle/>
        <a:p>
          <a:endParaRPr lang="en-GB"/>
        </a:p>
      </dgm:t>
    </dgm:pt>
    <dgm:pt modelId="{DB4FCCDC-9CBB-4F67-94F9-4772D0998D3C}" type="pres">
      <dgm:prSet presAssocID="{FBDB1CF1-9C67-49C4-BE8B-69959718E7DA}" presName="dummy3a" presStyleCnt="0"/>
      <dgm:spPr/>
    </dgm:pt>
    <dgm:pt modelId="{53D3433B-D711-43E9-A208-9C3BE1814DB3}" type="pres">
      <dgm:prSet presAssocID="{FBDB1CF1-9C67-49C4-BE8B-69959718E7DA}" presName="dummy3b" presStyleCnt="0"/>
      <dgm:spPr/>
    </dgm:pt>
    <dgm:pt modelId="{AB8CE142-7538-4884-86DB-2410D82B660A}" type="pres">
      <dgm:prSet presAssocID="{FBDB1CF1-9C67-49C4-BE8B-69959718E7DA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16C9CA-F672-4113-8CFA-5FDB6BC72594}" type="pres">
      <dgm:prSet presAssocID="{FBDB1CF1-9C67-49C4-BE8B-69959718E7DA}" presName="wedge4" presStyleLbl="node1" presStyleIdx="3" presStyleCnt="6" custLinFactNeighborX="-376" custLinFactNeighborY="-2593"/>
      <dgm:spPr/>
      <dgm:t>
        <a:bodyPr/>
        <a:lstStyle/>
        <a:p>
          <a:endParaRPr lang="en-GB"/>
        </a:p>
      </dgm:t>
    </dgm:pt>
    <dgm:pt modelId="{3AFE21DC-55B3-4403-9100-3A9DD8582D4C}" type="pres">
      <dgm:prSet presAssocID="{FBDB1CF1-9C67-49C4-BE8B-69959718E7DA}" presName="dummy4a" presStyleCnt="0"/>
      <dgm:spPr/>
    </dgm:pt>
    <dgm:pt modelId="{78A48492-BF18-4B25-8496-B68E388B6C63}" type="pres">
      <dgm:prSet presAssocID="{FBDB1CF1-9C67-49C4-BE8B-69959718E7DA}" presName="dummy4b" presStyleCnt="0"/>
      <dgm:spPr/>
    </dgm:pt>
    <dgm:pt modelId="{E7D7441C-D0D3-4AA4-9122-4906B0C56325}" type="pres">
      <dgm:prSet presAssocID="{FBDB1CF1-9C67-49C4-BE8B-69959718E7DA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562F89-8E90-4D88-87BF-213FA5ED99CD}" type="pres">
      <dgm:prSet presAssocID="{FBDB1CF1-9C67-49C4-BE8B-69959718E7DA}" presName="wedge5" presStyleLbl="node1" presStyleIdx="4" presStyleCnt="6"/>
      <dgm:spPr/>
      <dgm:t>
        <a:bodyPr/>
        <a:lstStyle/>
        <a:p>
          <a:endParaRPr lang="en-GB"/>
        </a:p>
      </dgm:t>
    </dgm:pt>
    <dgm:pt modelId="{C66D07A3-4EAD-4049-9CA8-753E2E6C1519}" type="pres">
      <dgm:prSet presAssocID="{FBDB1CF1-9C67-49C4-BE8B-69959718E7DA}" presName="dummy5a" presStyleCnt="0"/>
      <dgm:spPr/>
    </dgm:pt>
    <dgm:pt modelId="{4C8D50D7-44A7-4EEE-BCD8-0B73C2766E1A}" type="pres">
      <dgm:prSet presAssocID="{FBDB1CF1-9C67-49C4-BE8B-69959718E7DA}" presName="dummy5b" presStyleCnt="0"/>
      <dgm:spPr/>
    </dgm:pt>
    <dgm:pt modelId="{27F60FDF-1DA7-4235-A800-4EF37F81F412}" type="pres">
      <dgm:prSet presAssocID="{FBDB1CF1-9C67-49C4-BE8B-69959718E7DA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2FFFD40-A632-466E-9AC2-C02264D20FEA}" type="pres">
      <dgm:prSet presAssocID="{FBDB1CF1-9C67-49C4-BE8B-69959718E7DA}" presName="wedge6" presStyleLbl="node1" presStyleIdx="5" presStyleCnt="6"/>
      <dgm:spPr/>
      <dgm:t>
        <a:bodyPr/>
        <a:lstStyle/>
        <a:p>
          <a:endParaRPr lang="en-GB"/>
        </a:p>
      </dgm:t>
    </dgm:pt>
    <dgm:pt modelId="{BB36CACC-12F7-4840-91B7-A68B5EFEC109}" type="pres">
      <dgm:prSet presAssocID="{FBDB1CF1-9C67-49C4-BE8B-69959718E7DA}" presName="dummy6a" presStyleCnt="0"/>
      <dgm:spPr/>
    </dgm:pt>
    <dgm:pt modelId="{E9E02477-3014-4A4D-A0F8-1BE42836437D}" type="pres">
      <dgm:prSet presAssocID="{FBDB1CF1-9C67-49C4-BE8B-69959718E7DA}" presName="dummy6b" presStyleCnt="0"/>
      <dgm:spPr/>
    </dgm:pt>
    <dgm:pt modelId="{6287D0AC-8F28-4688-AF23-DA7F1B299CC8}" type="pres">
      <dgm:prSet presAssocID="{FBDB1CF1-9C67-49C4-BE8B-69959718E7DA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BB0AD2D-1F2F-4B2D-BA6E-6C3F63A9E699}" type="pres">
      <dgm:prSet presAssocID="{FBB56CEC-38FA-4D9E-9E29-AD4846C4947B}" presName="arrowWedge1" presStyleLbl="fgSibTrans2D1" presStyleIdx="0" presStyleCnt="6" custScaleX="100060"/>
      <dgm:spPr/>
    </dgm:pt>
    <dgm:pt modelId="{14BE520A-2C34-4F66-951C-B3046F5AF420}" type="pres">
      <dgm:prSet presAssocID="{445D8F63-6C34-491E-8979-D07F2B939256}" presName="arrowWedge2" presStyleLbl="fgSibTrans2D1" presStyleIdx="1" presStyleCnt="6"/>
      <dgm:spPr/>
    </dgm:pt>
    <dgm:pt modelId="{512ACC58-5311-4316-9BC9-0CC4B93ECB79}" type="pres">
      <dgm:prSet presAssocID="{22809C76-1D05-4175-B030-1C6BB9A1C72E}" presName="arrowWedge3" presStyleLbl="fgSibTrans2D1" presStyleIdx="2" presStyleCnt="6"/>
      <dgm:spPr/>
    </dgm:pt>
    <dgm:pt modelId="{CE0AC198-9BB6-426E-A2B7-5F26C84A497D}" type="pres">
      <dgm:prSet presAssocID="{5F986935-0C8F-4509-BEE3-7C9335EA4381}" presName="arrowWedge4" presStyleLbl="fgSibTrans2D1" presStyleIdx="3" presStyleCnt="6" custScaleX="98529" custScaleY="100828"/>
      <dgm:spPr/>
    </dgm:pt>
    <dgm:pt modelId="{E1584CA4-44F1-48D9-A4FD-13D6E77F69A0}" type="pres">
      <dgm:prSet presAssocID="{76D513E6-1B72-4EB7-9382-C9BD25157284}" presName="arrowWedge5" presStyleLbl="fgSibTrans2D1" presStyleIdx="4" presStyleCnt="6"/>
      <dgm:spPr/>
    </dgm:pt>
    <dgm:pt modelId="{E104099E-2076-47F9-A833-9078C3BC8C97}" type="pres">
      <dgm:prSet presAssocID="{118CC122-5D28-4C9B-9198-DF0A85B8CEC6}" presName="arrowWedge6" presStyleLbl="fgSibTrans2D1" presStyleIdx="5" presStyleCnt="6" custScaleX="100274" custScaleY="99258" custLinFactNeighborX="128" custLinFactNeighborY="242"/>
      <dgm:spPr/>
    </dgm:pt>
  </dgm:ptLst>
  <dgm:cxnLst>
    <dgm:cxn modelId="{4639C47A-5D76-485E-A016-724185E6FDEC}" type="presOf" srcId="{29E34CA5-4F78-45A4-BC16-6DEBB72BF7CD}" destId="{AE6FF52E-B4D1-4B4B-AF27-774A62366376}" srcOrd="1" destOrd="0" presId="urn:microsoft.com/office/officeart/2005/8/layout/cycle8"/>
    <dgm:cxn modelId="{27079222-2F96-4CDB-90D7-15DB7EBB2087}" type="presOf" srcId="{94DA2076-A878-4C7B-A29B-D133F9DC5326}" destId="{6287D0AC-8F28-4688-AF23-DA7F1B299CC8}" srcOrd="1" destOrd="0" presId="urn:microsoft.com/office/officeart/2005/8/layout/cycle8"/>
    <dgm:cxn modelId="{49F6B79F-477E-4390-9CA1-3566D398DF68}" srcId="{FBDB1CF1-9C67-49C4-BE8B-69959718E7DA}" destId="{17673B48-289A-43DF-8767-EC1BD3671639}" srcOrd="1" destOrd="0" parTransId="{16E2C65B-1FA7-4399-9009-58238A8C1361}" sibTransId="{445D8F63-6C34-491E-8979-D07F2B939256}"/>
    <dgm:cxn modelId="{2025EE5D-D74B-4246-A23F-73C81AFA250C}" type="presOf" srcId="{6CC1EF18-FC43-4BCE-8142-EBEAB25029B6}" destId="{17562F89-8E90-4D88-87BF-213FA5ED99CD}" srcOrd="0" destOrd="0" presId="urn:microsoft.com/office/officeart/2005/8/layout/cycle8"/>
    <dgm:cxn modelId="{5FC303B3-9AEA-4912-A684-5755F5670BCF}" type="presOf" srcId="{6CC1EF18-FC43-4BCE-8142-EBEAB25029B6}" destId="{27F60FDF-1DA7-4235-A800-4EF37F81F412}" srcOrd="1" destOrd="0" presId="urn:microsoft.com/office/officeart/2005/8/layout/cycle8"/>
    <dgm:cxn modelId="{06E83E48-D5CF-4A44-BDA2-9CDF8559A308}" srcId="{FBDB1CF1-9C67-49C4-BE8B-69959718E7DA}" destId="{1ADF47D1-2CD2-4A62-98D7-8487ADEA364C}" srcOrd="3" destOrd="0" parTransId="{F236E08C-5C55-45AC-BAC6-0898CBDA8A56}" sibTransId="{5F986935-0C8F-4509-BEE3-7C9335EA4381}"/>
    <dgm:cxn modelId="{BAFA79B2-4CF9-46F1-B140-FD602C731E73}" srcId="{FBDB1CF1-9C67-49C4-BE8B-69959718E7DA}" destId="{69B0C158-7ABA-48A1-8264-2D2786611E89}" srcOrd="2" destOrd="0" parTransId="{894C7D1C-25F6-4672-94DA-8871C620EDCA}" sibTransId="{22809C76-1D05-4175-B030-1C6BB9A1C72E}"/>
    <dgm:cxn modelId="{3076E33F-5501-479C-8E30-18A83800DDFA}" type="presOf" srcId="{1ADF47D1-2CD2-4A62-98D7-8487ADEA364C}" destId="{3E16C9CA-F672-4113-8CFA-5FDB6BC72594}" srcOrd="0" destOrd="0" presId="urn:microsoft.com/office/officeart/2005/8/layout/cycle8"/>
    <dgm:cxn modelId="{5447F697-46BF-4538-AA60-9CE44D8E3A8F}" type="presOf" srcId="{17673B48-289A-43DF-8767-EC1BD3671639}" destId="{EDC95D17-DC5E-4FD8-8F2A-2B9932ED3CEA}" srcOrd="1" destOrd="0" presId="urn:microsoft.com/office/officeart/2005/8/layout/cycle8"/>
    <dgm:cxn modelId="{543F5356-95DA-46B7-8990-37E99EC82C6A}" type="presOf" srcId="{69B0C158-7ABA-48A1-8264-2D2786611E89}" destId="{ED798F7E-85F4-4C09-B241-5F2BB8DA2B93}" srcOrd="0" destOrd="0" presId="urn:microsoft.com/office/officeart/2005/8/layout/cycle8"/>
    <dgm:cxn modelId="{657D7816-FC2E-48EB-9408-BFCD169BA7F6}" type="presOf" srcId="{1ADF47D1-2CD2-4A62-98D7-8487ADEA364C}" destId="{E7D7441C-D0D3-4AA4-9122-4906B0C56325}" srcOrd="1" destOrd="0" presId="urn:microsoft.com/office/officeart/2005/8/layout/cycle8"/>
    <dgm:cxn modelId="{6C025547-9CB2-48D3-B31D-B891171F3B14}" type="presOf" srcId="{69B0C158-7ABA-48A1-8264-2D2786611E89}" destId="{AB8CE142-7538-4884-86DB-2410D82B660A}" srcOrd="1" destOrd="0" presId="urn:microsoft.com/office/officeart/2005/8/layout/cycle8"/>
    <dgm:cxn modelId="{463EA9BD-96BB-4170-8CF0-236E5F24BE4C}" type="presOf" srcId="{94DA2076-A878-4C7B-A29B-D133F9DC5326}" destId="{C2FFFD40-A632-466E-9AC2-C02264D20FEA}" srcOrd="0" destOrd="0" presId="urn:microsoft.com/office/officeart/2005/8/layout/cycle8"/>
    <dgm:cxn modelId="{16E92D35-3828-47A9-A4C0-21012DEC46C5}" srcId="{FBDB1CF1-9C67-49C4-BE8B-69959718E7DA}" destId="{29E34CA5-4F78-45A4-BC16-6DEBB72BF7CD}" srcOrd="0" destOrd="0" parTransId="{7CA305C3-9A44-4E91-BD81-C4B76427422A}" sibTransId="{FBB56CEC-38FA-4D9E-9E29-AD4846C4947B}"/>
    <dgm:cxn modelId="{BBE56EC6-5535-4DD9-852F-C2B3FD0D0806}" type="presOf" srcId="{29E34CA5-4F78-45A4-BC16-6DEBB72BF7CD}" destId="{7488F785-78F9-4064-80E4-6EB8E4A5961D}" srcOrd="0" destOrd="0" presId="urn:microsoft.com/office/officeart/2005/8/layout/cycle8"/>
    <dgm:cxn modelId="{8BF3518D-F2E2-4708-8BEF-1D8F3AD03024}" type="presOf" srcId="{FBDB1CF1-9C67-49C4-BE8B-69959718E7DA}" destId="{16206B86-0701-43C8-B39B-A0D673D34347}" srcOrd="0" destOrd="0" presId="urn:microsoft.com/office/officeart/2005/8/layout/cycle8"/>
    <dgm:cxn modelId="{B5CD5D02-3D6F-4F81-AE34-CECEDAFC8F5B}" srcId="{FBDB1CF1-9C67-49C4-BE8B-69959718E7DA}" destId="{6CC1EF18-FC43-4BCE-8142-EBEAB25029B6}" srcOrd="4" destOrd="0" parTransId="{DD698965-686B-48B8-9976-8198688323EB}" sibTransId="{76D513E6-1B72-4EB7-9382-C9BD25157284}"/>
    <dgm:cxn modelId="{2540DE23-3009-4843-869A-70E30658CEB6}" srcId="{FBDB1CF1-9C67-49C4-BE8B-69959718E7DA}" destId="{94DA2076-A878-4C7B-A29B-D133F9DC5326}" srcOrd="5" destOrd="0" parTransId="{68D8092D-ADA2-4E12-80D5-FBC7BD08A8AE}" sibTransId="{118CC122-5D28-4C9B-9198-DF0A85B8CEC6}"/>
    <dgm:cxn modelId="{CA713C38-0C9C-4922-B778-FB51D6BAD43F}" type="presOf" srcId="{17673B48-289A-43DF-8767-EC1BD3671639}" destId="{2758E8F2-1EF7-4DA9-9AA0-CA3D14E8410B}" srcOrd="0" destOrd="0" presId="urn:microsoft.com/office/officeart/2005/8/layout/cycle8"/>
    <dgm:cxn modelId="{AFB7CE0A-8B68-446C-A202-58E1E7448CA9}" type="presParOf" srcId="{16206B86-0701-43C8-B39B-A0D673D34347}" destId="{7488F785-78F9-4064-80E4-6EB8E4A5961D}" srcOrd="0" destOrd="0" presId="urn:microsoft.com/office/officeart/2005/8/layout/cycle8"/>
    <dgm:cxn modelId="{B7705B5B-7F84-4B61-9E55-B63EEEF6ED53}" type="presParOf" srcId="{16206B86-0701-43C8-B39B-A0D673D34347}" destId="{8B891AC2-A7BB-4656-A163-278E6F4CFF71}" srcOrd="1" destOrd="0" presId="urn:microsoft.com/office/officeart/2005/8/layout/cycle8"/>
    <dgm:cxn modelId="{BA1A8EB4-3B3C-4630-8BCC-D58596E27C5D}" type="presParOf" srcId="{16206B86-0701-43C8-B39B-A0D673D34347}" destId="{F217A255-4914-4014-978C-56D7DCF4B094}" srcOrd="2" destOrd="0" presId="urn:microsoft.com/office/officeart/2005/8/layout/cycle8"/>
    <dgm:cxn modelId="{0807BFAB-9819-442C-9CE9-80B48E0AAA8D}" type="presParOf" srcId="{16206B86-0701-43C8-B39B-A0D673D34347}" destId="{AE6FF52E-B4D1-4B4B-AF27-774A62366376}" srcOrd="3" destOrd="0" presId="urn:microsoft.com/office/officeart/2005/8/layout/cycle8"/>
    <dgm:cxn modelId="{A407DF2C-780A-4666-A385-793360A61E64}" type="presParOf" srcId="{16206B86-0701-43C8-B39B-A0D673D34347}" destId="{2758E8F2-1EF7-4DA9-9AA0-CA3D14E8410B}" srcOrd="4" destOrd="0" presId="urn:microsoft.com/office/officeart/2005/8/layout/cycle8"/>
    <dgm:cxn modelId="{2FB1F4AA-1BA4-4445-ACA2-582FD054E1E0}" type="presParOf" srcId="{16206B86-0701-43C8-B39B-A0D673D34347}" destId="{07AEB2DB-62A7-49D0-BFD6-A66F3F9CA9DA}" srcOrd="5" destOrd="0" presId="urn:microsoft.com/office/officeart/2005/8/layout/cycle8"/>
    <dgm:cxn modelId="{B5B2A520-FE8C-4924-89AD-3DF38B3CA7DC}" type="presParOf" srcId="{16206B86-0701-43C8-B39B-A0D673D34347}" destId="{3F022DE7-ABE4-4CFF-9793-A64A0347BC99}" srcOrd="6" destOrd="0" presId="urn:microsoft.com/office/officeart/2005/8/layout/cycle8"/>
    <dgm:cxn modelId="{B19D0DF8-C67C-430A-8244-5976DC919024}" type="presParOf" srcId="{16206B86-0701-43C8-B39B-A0D673D34347}" destId="{EDC95D17-DC5E-4FD8-8F2A-2B9932ED3CEA}" srcOrd="7" destOrd="0" presId="urn:microsoft.com/office/officeart/2005/8/layout/cycle8"/>
    <dgm:cxn modelId="{63BA2EB4-9CE5-4A0C-A790-15D0793D9278}" type="presParOf" srcId="{16206B86-0701-43C8-B39B-A0D673D34347}" destId="{ED798F7E-85F4-4C09-B241-5F2BB8DA2B93}" srcOrd="8" destOrd="0" presId="urn:microsoft.com/office/officeart/2005/8/layout/cycle8"/>
    <dgm:cxn modelId="{A9C15936-C782-4EDD-ADDB-07AA9DFB07C7}" type="presParOf" srcId="{16206B86-0701-43C8-B39B-A0D673D34347}" destId="{DB4FCCDC-9CBB-4F67-94F9-4772D0998D3C}" srcOrd="9" destOrd="0" presId="urn:microsoft.com/office/officeart/2005/8/layout/cycle8"/>
    <dgm:cxn modelId="{D634E35B-8535-4F7B-B6D0-3406259BFBAC}" type="presParOf" srcId="{16206B86-0701-43C8-B39B-A0D673D34347}" destId="{53D3433B-D711-43E9-A208-9C3BE1814DB3}" srcOrd="10" destOrd="0" presId="urn:microsoft.com/office/officeart/2005/8/layout/cycle8"/>
    <dgm:cxn modelId="{5099DBC7-8DBD-4D92-83D4-98D7D268820F}" type="presParOf" srcId="{16206B86-0701-43C8-B39B-A0D673D34347}" destId="{AB8CE142-7538-4884-86DB-2410D82B660A}" srcOrd="11" destOrd="0" presId="urn:microsoft.com/office/officeart/2005/8/layout/cycle8"/>
    <dgm:cxn modelId="{3F41E5C1-69E1-4CD6-9767-AE28020E68A8}" type="presParOf" srcId="{16206B86-0701-43C8-B39B-A0D673D34347}" destId="{3E16C9CA-F672-4113-8CFA-5FDB6BC72594}" srcOrd="12" destOrd="0" presId="urn:microsoft.com/office/officeart/2005/8/layout/cycle8"/>
    <dgm:cxn modelId="{8A9DCE2A-111B-4B0C-BB9B-7AEBEA5903E7}" type="presParOf" srcId="{16206B86-0701-43C8-B39B-A0D673D34347}" destId="{3AFE21DC-55B3-4403-9100-3A9DD8582D4C}" srcOrd="13" destOrd="0" presId="urn:microsoft.com/office/officeart/2005/8/layout/cycle8"/>
    <dgm:cxn modelId="{78A15399-B14B-406F-822C-F15B7C64C498}" type="presParOf" srcId="{16206B86-0701-43C8-B39B-A0D673D34347}" destId="{78A48492-BF18-4B25-8496-B68E388B6C63}" srcOrd="14" destOrd="0" presId="urn:microsoft.com/office/officeart/2005/8/layout/cycle8"/>
    <dgm:cxn modelId="{3679305E-683C-41EE-A3F2-28F603C7422E}" type="presParOf" srcId="{16206B86-0701-43C8-B39B-A0D673D34347}" destId="{E7D7441C-D0D3-4AA4-9122-4906B0C56325}" srcOrd="15" destOrd="0" presId="urn:microsoft.com/office/officeart/2005/8/layout/cycle8"/>
    <dgm:cxn modelId="{A40EF54E-5C5E-4BEF-BDAA-E0802A7A48BC}" type="presParOf" srcId="{16206B86-0701-43C8-B39B-A0D673D34347}" destId="{17562F89-8E90-4D88-87BF-213FA5ED99CD}" srcOrd="16" destOrd="0" presId="urn:microsoft.com/office/officeart/2005/8/layout/cycle8"/>
    <dgm:cxn modelId="{02FAD186-939E-4F69-938F-BCB4CFB2D939}" type="presParOf" srcId="{16206B86-0701-43C8-B39B-A0D673D34347}" destId="{C66D07A3-4EAD-4049-9CA8-753E2E6C1519}" srcOrd="17" destOrd="0" presId="urn:microsoft.com/office/officeart/2005/8/layout/cycle8"/>
    <dgm:cxn modelId="{CB09BE33-C528-4B59-A5DC-177BFFCF10E9}" type="presParOf" srcId="{16206B86-0701-43C8-B39B-A0D673D34347}" destId="{4C8D50D7-44A7-4EEE-BCD8-0B73C2766E1A}" srcOrd="18" destOrd="0" presId="urn:microsoft.com/office/officeart/2005/8/layout/cycle8"/>
    <dgm:cxn modelId="{A3F763E7-5752-4BD1-B6A1-3E4D479EB334}" type="presParOf" srcId="{16206B86-0701-43C8-B39B-A0D673D34347}" destId="{27F60FDF-1DA7-4235-A800-4EF37F81F412}" srcOrd="19" destOrd="0" presId="urn:microsoft.com/office/officeart/2005/8/layout/cycle8"/>
    <dgm:cxn modelId="{17A1C69D-F625-47D9-8EAA-FCBBDA102D5C}" type="presParOf" srcId="{16206B86-0701-43C8-B39B-A0D673D34347}" destId="{C2FFFD40-A632-466E-9AC2-C02264D20FEA}" srcOrd="20" destOrd="0" presId="urn:microsoft.com/office/officeart/2005/8/layout/cycle8"/>
    <dgm:cxn modelId="{E975655D-6C05-44B8-BF56-5F957990AEAC}" type="presParOf" srcId="{16206B86-0701-43C8-B39B-A0D673D34347}" destId="{BB36CACC-12F7-4840-91B7-A68B5EFEC109}" srcOrd="21" destOrd="0" presId="urn:microsoft.com/office/officeart/2005/8/layout/cycle8"/>
    <dgm:cxn modelId="{3154544C-691A-47B9-9C2C-B339BC500068}" type="presParOf" srcId="{16206B86-0701-43C8-B39B-A0D673D34347}" destId="{E9E02477-3014-4A4D-A0F8-1BE42836437D}" srcOrd="22" destOrd="0" presId="urn:microsoft.com/office/officeart/2005/8/layout/cycle8"/>
    <dgm:cxn modelId="{ED1A94DD-39AE-446D-8F67-98EF59F19E43}" type="presParOf" srcId="{16206B86-0701-43C8-B39B-A0D673D34347}" destId="{6287D0AC-8F28-4688-AF23-DA7F1B299CC8}" srcOrd="23" destOrd="0" presId="urn:microsoft.com/office/officeart/2005/8/layout/cycle8"/>
    <dgm:cxn modelId="{EBFDE49E-97E4-40DD-BA0D-030A5601584E}" type="presParOf" srcId="{16206B86-0701-43C8-B39B-A0D673D34347}" destId="{7BB0AD2D-1F2F-4B2D-BA6E-6C3F63A9E699}" srcOrd="24" destOrd="0" presId="urn:microsoft.com/office/officeart/2005/8/layout/cycle8"/>
    <dgm:cxn modelId="{A7D45A42-9485-4E7E-8EFA-F070BF868A79}" type="presParOf" srcId="{16206B86-0701-43C8-B39B-A0D673D34347}" destId="{14BE520A-2C34-4F66-951C-B3046F5AF420}" srcOrd="25" destOrd="0" presId="urn:microsoft.com/office/officeart/2005/8/layout/cycle8"/>
    <dgm:cxn modelId="{042E9679-1C48-4C0E-A4D9-48A3E7253725}" type="presParOf" srcId="{16206B86-0701-43C8-B39B-A0D673D34347}" destId="{512ACC58-5311-4316-9BC9-0CC4B93ECB79}" srcOrd="26" destOrd="0" presId="urn:microsoft.com/office/officeart/2005/8/layout/cycle8"/>
    <dgm:cxn modelId="{723A4353-9D27-4C46-A7B4-E82D3C6689C4}" type="presParOf" srcId="{16206B86-0701-43C8-B39B-A0D673D34347}" destId="{CE0AC198-9BB6-426E-A2B7-5F26C84A497D}" srcOrd="27" destOrd="0" presId="urn:microsoft.com/office/officeart/2005/8/layout/cycle8"/>
    <dgm:cxn modelId="{08675579-AE75-43B5-AB98-2EEF2F2E90EC}" type="presParOf" srcId="{16206B86-0701-43C8-B39B-A0D673D34347}" destId="{E1584CA4-44F1-48D9-A4FD-13D6E77F69A0}" srcOrd="28" destOrd="0" presId="urn:microsoft.com/office/officeart/2005/8/layout/cycle8"/>
    <dgm:cxn modelId="{78A129AF-FABD-4F2D-890D-33A37B8C444B}" type="presParOf" srcId="{16206B86-0701-43C8-B39B-A0D673D34347}" destId="{E104099E-2076-47F9-A833-9078C3BC8C97}" srcOrd="2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717F41-E9C6-4525-9863-7DEFAC34E25A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9B53DDC6-374C-4C84-BA89-E8592338693C}">
      <dgm:prSet phldrT="[Text]"/>
      <dgm:spPr/>
      <dgm:t>
        <a:bodyPr/>
        <a:lstStyle/>
        <a:p>
          <a:endParaRPr lang="en-GB" dirty="0"/>
        </a:p>
      </dgm:t>
    </dgm:pt>
    <dgm:pt modelId="{D596F30D-A715-4130-B538-5C4272E838B0}" type="parTrans" cxnId="{01F2237D-DA3E-40AF-B706-FE5C4B8DD77F}">
      <dgm:prSet/>
      <dgm:spPr/>
      <dgm:t>
        <a:bodyPr/>
        <a:lstStyle/>
        <a:p>
          <a:endParaRPr lang="en-GB"/>
        </a:p>
      </dgm:t>
    </dgm:pt>
    <dgm:pt modelId="{3D74918B-0660-41A3-ADE6-871BB74F9104}" type="sibTrans" cxnId="{01F2237D-DA3E-40AF-B706-FE5C4B8DD77F}">
      <dgm:prSet/>
      <dgm:spPr/>
      <dgm:t>
        <a:bodyPr/>
        <a:lstStyle/>
        <a:p>
          <a:endParaRPr lang="en-GB"/>
        </a:p>
      </dgm:t>
    </dgm:pt>
    <dgm:pt modelId="{DDB805E9-9358-4CD0-B357-C1D77637FD3C}">
      <dgm:prSet phldrT="[Text]"/>
      <dgm:spPr/>
      <dgm:t>
        <a:bodyPr/>
        <a:lstStyle/>
        <a:p>
          <a:r>
            <a:rPr lang="en-GB" dirty="0" smtClean="0"/>
            <a:t>Enquiry</a:t>
          </a:r>
          <a:endParaRPr lang="en-GB" dirty="0"/>
        </a:p>
      </dgm:t>
    </dgm:pt>
    <dgm:pt modelId="{9DC8F534-66A6-43CA-A8CE-C83ACCAB3C79}" type="parTrans" cxnId="{C0D88632-400A-4A1E-98ED-7BB7A4455097}">
      <dgm:prSet/>
      <dgm:spPr/>
      <dgm:t>
        <a:bodyPr/>
        <a:lstStyle/>
        <a:p>
          <a:endParaRPr lang="en-GB"/>
        </a:p>
      </dgm:t>
    </dgm:pt>
    <dgm:pt modelId="{5A63437C-5F5E-4ED1-B4A6-C19ED13A17AE}" type="sibTrans" cxnId="{C0D88632-400A-4A1E-98ED-7BB7A4455097}">
      <dgm:prSet/>
      <dgm:spPr/>
      <dgm:t>
        <a:bodyPr/>
        <a:lstStyle/>
        <a:p>
          <a:endParaRPr lang="en-GB"/>
        </a:p>
      </dgm:t>
    </dgm:pt>
    <dgm:pt modelId="{14CC449C-6D44-4EA2-BAFC-E6E8D12E6A27}">
      <dgm:prSet phldrT="[Text]"/>
      <dgm:spPr/>
      <dgm:t>
        <a:bodyPr/>
        <a:lstStyle/>
        <a:p>
          <a:r>
            <a:rPr lang="en-GB" dirty="0" smtClean="0"/>
            <a:t>Knowledge of the world</a:t>
          </a:r>
          <a:endParaRPr lang="en-GB" dirty="0"/>
        </a:p>
      </dgm:t>
    </dgm:pt>
    <dgm:pt modelId="{A893ECC7-E25E-4562-9924-D851014A7AAF}" type="parTrans" cxnId="{492B2DE4-8EBC-4AAA-B9E5-5CB63CD17F0C}">
      <dgm:prSet/>
      <dgm:spPr/>
      <dgm:t>
        <a:bodyPr/>
        <a:lstStyle/>
        <a:p>
          <a:endParaRPr lang="en-GB"/>
        </a:p>
      </dgm:t>
    </dgm:pt>
    <dgm:pt modelId="{5150DA24-5607-4646-8E5B-3CDBB9075FCA}" type="sibTrans" cxnId="{492B2DE4-8EBC-4AAA-B9E5-5CB63CD17F0C}">
      <dgm:prSet/>
      <dgm:spPr/>
      <dgm:t>
        <a:bodyPr/>
        <a:lstStyle/>
        <a:p>
          <a:endParaRPr lang="en-GB"/>
        </a:p>
      </dgm:t>
    </dgm:pt>
    <dgm:pt modelId="{48D1A6D1-8326-4CF2-83BE-04670EB969F0}">
      <dgm:prSet/>
      <dgm:spPr/>
      <dgm:t>
        <a:bodyPr/>
        <a:lstStyle/>
        <a:p>
          <a:r>
            <a:rPr lang="en-GB" dirty="0" smtClean="0"/>
            <a:t>Emotional awareness </a:t>
          </a:r>
          <a:endParaRPr lang="en-GB" dirty="0"/>
        </a:p>
      </dgm:t>
    </dgm:pt>
    <dgm:pt modelId="{0EDAC830-A6D8-429F-85ED-1BE64B8E4662}" type="parTrans" cxnId="{6586BDDF-0027-4A61-A91F-61DE22C389DF}">
      <dgm:prSet/>
      <dgm:spPr/>
      <dgm:t>
        <a:bodyPr/>
        <a:lstStyle/>
        <a:p>
          <a:endParaRPr lang="en-GB"/>
        </a:p>
      </dgm:t>
    </dgm:pt>
    <dgm:pt modelId="{D396DB13-27D8-4F2D-9E29-21EBBA845D98}" type="sibTrans" cxnId="{6586BDDF-0027-4A61-A91F-61DE22C389DF}">
      <dgm:prSet/>
      <dgm:spPr/>
      <dgm:t>
        <a:bodyPr/>
        <a:lstStyle/>
        <a:p>
          <a:endParaRPr lang="en-GB"/>
        </a:p>
      </dgm:t>
    </dgm:pt>
    <dgm:pt modelId="{8895254E-FC32-446C-A51C-4DC8CDCA04B2}" type="pres">
      <dgm:prSet presAssocID="{FB717F41-E9C6-4525-9863-7DEFAC34E25A}" presName="compositeShape" presStyleCnt="0">
        <dgm:presLayoutVars>
          <dgm:chMax val="7"/>
          <dgm:dir/>
          <dgm:resizeHandles val="exact"/>
        </dgm:presLayoutVars>
      </dgm:prSet>
      <dgm:spPr/>
    </dgm:pt>
    <dgm:pt modelId="{FAD37CF8-F314-46BF-9114-37FB780CD207}" type="pres">
      <dgm:prSet presAssocID="{FB717F41-E9C6-4525-9863-7DEFAC34E25A}" presName="wedge1" presStyleLbl="node1" presStyleIdx="0" presStyleCnt="4"/>
      <dgm:spPr/>
      <dgm:t>
        <a:bodyPr/>
        <a:lstStyle/>
        <a:p>
          <a:endParaRPr lang="en-GB"/>
        </a:p>
      </dgm:t>
    </dgm:pt>
    <dgm:pt modelId="{885F257B-D78E-4DD1-9125-5B1146A3E031}" type="pres">
      <dgm:prSet presAssocID="{FB717F41-E9C6-4525-9863-7DEFAC34E25A}" presName="dummy1a" presStyleCnt="0"/>
      <dgm:spPr/>
    </dgm:pt>
    <dgm:pt modelId="{D07544E0-BEFE-44F7-B274-4A7051C42E90}" type="pres">
      <dgm:prSet presAssocID="{FB717F41-E9C6-4525-9863-7DEFAC34E25A}" presName="dummy1b" presStyleCnt="0"/>
      <dgm:spPr/>
    </dgm:pt>
    <dgm:pt modelId="{88286371-C2C3-4E5A-9B33-19A940B93EA4}" type="pres">
      <dgm:prSet presAssocID="{FB717F41-E9C6-4525-9863-7DEFAC34E25A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017F0C9-5EE8-4496-BE34-2DC627A0814C}" type="pres">
      <dgm:prSet presAssocID="{FB717F41-E9C6-4525-9863-7DEFAC34E25A}" presName="wedge2" presStyleLbl="node1" presStyleIdx="1" presStyleCnt="4"/>
      <dgm:spPr/>
      <dgm:t>
        <a:bodyPr/>
        <a:lstStyle/>
        <a:p>
          <a:endParaRPr lang="en-GB"/>
        </a:p>
      </dgm:t>
    </dgm:pt>
    <dgm:pt modelId="{920B71F3-6660-478B-AE77-4615ED83996A}" type="pres">
      <dgm:prSet presAssocID="{FB717F41-E9C6-4525-9863-7DEFAC34E25A}" presName="dummy2a" presStyleCnt="0"/>
      <dgm:spPr/>
    </dgm:pt>
    <dgm:pt modelId="{58A4749E-BD25-4CF5-B0F5-3B104E2D5A72}" type="pres">
      <dgm:prSet presAssocID="{FB717F41-E9C6-4525-9863-7DEFAC34E25A}" presName="dummy2b" presStyleCnt="0"/>
      <dgm:spPr/>
    </dgm:pt>
    <dgm:pt modelId="{24BFE52F-0DF8-42E5-88EC-E09574051CB6}" type="pres">
      <dgm:prSet presAssocID="{FB717F41-E9C6-4525-9863-7DEFAC34E25A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04E4C70-A354-4DF1-8E21-C57DE9AF3868}" type="pres">
      <dgm:prSet presAssocID="{FB717F41-E9C6-4525-9863-7DEFAC34E25A}" presName="wedge3" presStyleLbl="node1" presStyleIdx="2" presStyleCnt="4"/>
      <dgm:spPr/>
      <dgm:t>
        <a:bodyPr/>
        <a:lstStyle/>
        <a:p>
          <a:endParaRPr lang="en-GB"/>
        </a:p>
      </dgm:t>
    </dgm:pt>
    <dgm:pt modelId="{10162964-B526-41D2-9DBA-7DEF0BDF1E5C}" type="pres">
      <dgm:prSet presAssocID="{FB717F41-E9C6-4525-9863-7DEFAC34E25A}" presName="dummy3a" presStyleCnt="0"/>
      <dgm:spPr/>
    </dgm:pt>
    <dgm:pt modelId="{2477A376-2756-4C93-B64B-A81E916FFBA2}" type="pres">
      <dgm:prSet presAssocID="{FB717F41-E9C6-4525-9863-7DEFAC34E25A}" presName="dummy3b" presStyleCnt="0"/>
      <dgm:spPr/>
    </dgm:pt>
    <dgm:pt modelId="{D2C576F5-E58E-4A55-B274-A01588088565}" type="pres">
      <dgm:prSet presAssocID="{FB717F41-E9C6-4525-9863-7DEFAC34E25A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D9171DD-C289-425E-9961-F947D08066B4}" type="pres">
      <dgm:prSet presAssocID="{FB717F41-E9C6-4525-9863-7DEFAC34E25A}" presName="wedge4" presStyleLbl="node1" presStyleIdx="3" presStyleCnt="4"/>
      <dgm:spPr/>
      <dgm:t>
        <a:bodyPr/>
        <a:lstStyle/>
        <a:p>
          <a:endParaRPr lang="en-GB"/>
        </a:p>
      </dgm:t>
    </dgm:pt>
    <dgm:pt modelId="{501EC9E3-E405-422F-B0FD-3DC42A5925B0}" type="pres">
      <dgm:prSet presAssocID="{FB717F41-E9C6-4525-9863-7DEFAC34E25A}" presName="dummy4a" presStyleCnt="0"/>
      <dgm:spPr/>
    </dgm:pt>
    <dgm:pt modelId="{E0C3D1E7-29FB-465F-83EB-EA992062F39E}" type="pres">
      <dgm:prSet presAssocID="{FB717F41-E9C6-4525-9863-7DEFAC34E25A}" presName="dummy4b" presStyleCnt="0"/>
      <dgm:spPr/>
    </dgm:pt>
    <dgm:pt modelId="{B917EBFE-0A78-4CBC-895C-073BF3A25EE3}" type="pres">
      <dgm:prSet presAssocID="{FB717F41-E9C6-4525-9863-7DEFAC34E25A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E2C433-D53B-4FB6-A58F-2A261B274AE4}" type="pres">
      <dgm:prSet presAssocID="{3D74918B-0660-41A3-ADE6-871BB74F9104}" presName="arrowWedge1" presStyleLbl="fgSibTrans2D1" presStyleIdx="0" presStyleCnt="4"/>
      <dgm:spPr/>
    </dgm:pt>
    <dgm:pt modelId="{261E3C0C-7BC2-4D63-B7E0-5FC8C219A9A7}" type="pres">
      <dgm:prSet presAssocID="{D396DB13-27D8-4F2D-9E29-21EBBA845D98}" presName="arrowWedge2" presStyleLbl="fgSibTrans2D1" presStyleIdx="1" presStyleCnt="4"/>
      <dgm:spPr/>
    </dgm:pt>
    <dgm:pt modelId="{EE6A6120-2572-4534-9CCB-15EA96724423}" type="pres">
      <dgm:prSet presAssocID="{5A63437C-5F5E-4ED1-B4A6-C19ED13A17AE}" presName="arrowWedge3" presStyleLbl="fgSibTrans2D1" presStyleIdx="2" presStyleCnt="4"/>
      <dgm:spPr/>
    </dgm:pt>
    <dgm:pt modelId="{75D39B2E-3D66-4D50-985A-E521DB95CC3C}" type="pres">
      <dgm:prSet presAssocID="{5150DA24-5607-4646-8E5B-3CDBB9075FCA}" presName="arrowWedge4" presStyleLbl="fgSibTrans2D1" presStyleIdx="3" presStyleCnt="4"/>
      <dgm:spPr/>
    </dgm:pt>
  </dgm:ptLst>
  <dgm:cxnLst>
    <dgm:cxn modelId="{6586BDDF-0027-4A61-A91F-61DE22C389DF}" srcId="{FB717F41-E9C6-4525-9863-7DEFAC34E25A}" destId="{48D1A6D1-8326-4CF2-83BE-04670EB969F0}" srcOrd="1" destOrd="0" parTransId="{0EDAC830-A6D8-429F-85ED-1BE64B8E4662}" sibTransId="{D396DB13-27D8-4F2D-9E29-21EBBA845D98}"/>
    <dgm:cxn modelId="{C0D88632-400A-4A1E-98ED-7BB7A4455097}" srcId="{FB717F41-E9C6-4525-9863-7DEFAC34E25A}" destId="{DDB805E9-9358-4CD0-B357-C1D77637FD3C}" srcOrd="2" destOrd="0" parTransId="{9DC8F534-66A6-43CA-A8CE-C83ACCAB3C79}" sibTransId="{5A63437C-5F5E-4ED1-B4A6-C19ED13A17AE}"/>
    <dgm:cxn modelId="{861022C1-E3BD-4A84-B0B5-7C003A9F13EE}" type="presOf" srcId="{FB717F41-E9C6-4525-9863-7DEFAC34E25A}" destId="{8895254E-FC32-446C-A51C-4DC8CDCA04B2}" srcOrd="0" destOrd="0" presId="urn:microsoft.com/office/officeart/2005/8/layout/cycle8"/>
    <dgm:cxn modelId="{A53AA494-37AC-47F0-A0D9-38F57F120D82}" type="presOf" srcId="{DDB805E9-9358-4CD0-B357-C1D77637FD3C}" destId="{D2C576F5-E58E-4A55-B274-A01588088565}" srcOrd="1" destOrd="0" presId="urn:microsoft.com/office/officeart/2005/8/layout/cycle8"/>
    <dgm:cxn modelId="{38F1C49D-4EF4-4601-A374-473C8F228FF7}" type="presOf" srcId="{9B53DDC6-374C-4C84-BA89-E8592338693C}" destId="{FAD37CF8-F314-46BF-9114-37FB780CD207}" srcOrd="0" destOrd="0" presId="urn:microsoft.com/office/officeart/2005/8/layout/cycle8"/>
    <dgm:cxn modelId="{862E7215-362D-4397-9A16-1C4D3F671208}" type="presOf" srcId="{48D1A6D1-8326-4CF2-83BE-04670EB969F0}" destId="{24BFE52F-0DF8-42E5-88EC-E09574051CB6}" srcOrd="1" destOrd="0" presId="urn:microsoft.com/office/officeart/2005/8/layout/cycle8"/>
    <dgm:cxn modelId="{1DAD7C9D-A14A-4B18-A3BD-1A18C866EB3D}" type="presOf" srcId="{14CC449C-6D44-4EA2-BAFC-E6E8D12E6A27}" destId="{2D9171DD-C289-425E-9961-F947D08066B4}" srcOrd="0" destOrd="0" presId="urn:microsoft.com/office/officeart/2005/8/layout/cycle8"/>
    <dgm:cxn modelId="{01F2237D-DA3E-40AF-B706-FE5C4B8DD77F}" srcId="{FB717F41-E9C6-4525-9863-7DEFAC34E25A}" destId="{9B53DDC6-374C-4C84-BA89-E8592338693C}" srcOrd="0" destOrd="0" parTransId="{D596F30D-A715-4130-B538-5C4272E838B0}" sibTransId="{3D74918B-0660-41A3-ADE6-871BB74F9104}"/>
    <dgm:cxn modelId="{492B2DE4-8EBC-4AAA-B9E5-5CB63CD17F0C}" srcId="{FB717F41-E9C6-4525-9863-7DEFAC34E25A}" destId="{14CC449C-6D44-4EA2-BAFC-E6E8D12E6A27}" srcOrd="3" destOrd="0" parTransId="{A893ECC7-E25E-4562-9924-D851014A7AAF}" sibTransId="{5150DA24-5607-4646-8E5B-3CDBB9075FCA}"/>
    <dgm:cxn modelId="{BCA09DD9-66AC-4EB2-869A-A5F943FBF5E9}" type="presOf" srcId="{9B53DDC6-374C-4C84-BA89-E8592338693C}" destId="{88286371-C2C3-4E5A-9B33-19A940B93EA4}" srcOrd="1" destOrd="0" presId="urn:microsoft.com/office/officeart/2005/8/layout/cycle8"/>
    <dgm:cxn modelId="{C4D7CC78-0BD8-47BF-A0FC-E9E278F51386}" type="presOf" srcId="{DDB805E9-9358-4CD0-B357-C1D77637FD3C}" destId="{B04E4C70-A354-4DF1-8E21-C57DE9AF3868}" srcOrd="0" destOrd="0" presId="urn:microsoft.com/office/officeart/2005/8/layout/cycle8"/>
    <dgm:cxn modelId="{D00C6D16-F71C-4014-97BD-1EF49CBBC2E8}" type="presOf" srcId="{48D1A6D1-8326-4CF2-83BE-04670EB969F0}" destId="{E017F0C9-5EE8-4496-BE34-2DC627A0814C}" srcOrd="0" destOrd="0" presId="urn:microsoft.com/office/officeart/2005/8/layout/cycle8"/>
    <dgm:cxn modelId="{369CAB10-C127-4F29-AA88-CA369F85D0F4}" type="presOf" srcId="{14CC449C-6D44-4EA2-BAFC-E6E8D12E6A27}" destId="{B917EBFE-0A78-4CBC-895C-073BF3A25EE3}" srcOrd="1" destOrd="0" presId="urn:microsoft.com/office/officeart/2005/8/layout/cycle8"/>
    <dgm:cxn modelId="{A735F17B-4CD1-4BB2-AE66-A047968FC175}" type="presParOf" srcId="{8895254E-FC32-446C-A51C-4DC8CDCA04B2}" destId="{FAD37CF8-F314-46BF-9114-37FB780CD207}" srcOrd="0" destOrd="0" presId="urn:microsoft.com/office/officeart/2005/8/layout/cycle8"/>
    <dgm:cxn modelId="{D20EEFC9-F26C-4104-B141-C82634046789}" type="presParOf" srcId="{8895254E-FC32-446C-A51C-4DC8CDCA04B2}" destId="{885F257B-D78E-4DD1-9125-5B1146A3E031}" srcOrd="1" destOrd="0" presId="urn:microsoft.com/office/officeart/2005/8/layout/cycle8"/>
    <dgm:cxn modelId="{ED860C23-BE00-46E1-A56C-6ED1B97025F9}" type="presParOf" srcId="{8895254E-FC32-446C-A51C-4DC8CDCA04B2}" destId="{D07544E0-BEFE-44F7-B274-4A7051C42E90}" srcOrd="2" destOrd="0" presId="urn:microsoft.com/office/officeart/2005/8/layout/cycle8"/>
    <dgm:cxn modelId="{399FCC22-55D1-4237-991E-A2CFAC272DC0}" type="presParOf" srcId="{8895254E-FC32-446C-A51C-4DC8CDCA04B2}" destId="{88286371-C2C3-4E5A-9B33-19A940B93EA4}" srcOrd="3" destOrd="0" presId="urn:microsoft.com/office/officeart/2005/8/layout/cycle8"/>
    <dgm:cxn modelId="{A714B66E-B659-4F54-AAF4-0F8571D0623E}" type="presParOf" srcId="{8895254E-FC32-446C-A51C-4DC8CDCA04B2}" destId="{E017F0C9-5EE8-4496-BE34-2DC627A0814C}" srcOrd="4" destOrd="0" presId="urn:microsoft.com/office/officeart/2005/8/layout/cycle8"/>
    <dgm:cxn modelId="{A4051620-50BB-436A-8175-7C7700783AC6}" type="presParOf" srcId="{8895254E-FC32-446C-A51C-4DC8CDCA04B2}" destId="{920B71F3-6660-478B-AE77-4615ED83996A}" srcOrd="5" destOrd="0" presId="urn:microsoft.com/office/officeart/2005/8/layout/cycle8"/>
    <dgm:cxn modelId="{37B26538-D269-4902-BE6B-9E329531DD53}" type="presParOf" srcId="{8895254E-FC32-446C-A51C-4DC8CDCA04B2}" destId="{58A4749E-BD25-4CF5-B0F5-3B104E2D5A72}" srcOrd="6" destOrd="0" presId="urn:microsoft.com/office/officeart/2005/8/layout/cycle8"/>
    <dgm:cxn modelId="{A6FCBAEF-9D1F-401E-988E-6406511EA2AA}" type="presParOf" srcId="{8895254E-FC32-446C-A51C-4DC8CDCA04B2}" destId="{24BFE52F-0DF8-42E5-88EC-E09574051CB6}" srcOrd="7" destOrd="0" presId="urn:microsoft.com/office/officeart/2005/8/layout/cycle8"/>
    <dgm:cxn modelId="{60708333-ED4D-4703-95AA-35D823797F7B}" type="presParOf" srcId="{8895254E-FC32-446C-A51C-4DC8CDCA04B2}" destId="{B04E4C70-A354-4DF1-8E21-C57DE9AF3868}" srcOrd="8" destOrd="0" presId="urn:microsoft.com/office/officeart/2005/8/layout/cycle8"/>
    <dgm:cxn modelId="{B3A1A9B6-BB1D-4C39-9350-972374A8AAA4}" type="presParOf" srcId="{8895254E-FC32-446C-A51C-4DC8CDCA04B2}" destId="{10162964-B526-41D2-9DBA-7DEF0BDF1E5C}" srcOrd="9" destOrd="0" presId="urn:microsoft.com/office/officeart/2005/8/layout/cycle8"/>
    <dgm:cxn modelId="{D4A30177-6A6E-4EAC-BF93-AA8FE3F31D0A}" type="presParOf" srcId="{8895254E-FC32-446C-A51C-4DC8CDCA04B2}" destId="{2477A376-2756-4C93-B64B-A81E916FFBA2}" srcOrd="10" destOrd="0" presId="urn:microsoft.com/office/officeart/2005/8/layout/cycle8"/>
    <dgm:cxn modelId="{FC3E7155-E559-414E-83A2-24040C4D3E3D}" type="presParOf" srcId="{8895254E-FC32-446C-A51C-4DC8CDCA04B2}" destId="{D2C576F5-E58E-4A55-B274-A01588088565}" srcOrd="11" destOrd="0" presId="urn:microsoft.com/office/officeart/2005/8/layout/cycle8"/>
    <dgm:cxn modelId="{E14024D4-3D06-40AA-A171-74E313399A62}" type="presParOf" srcId="{8895254E-FC32-446C-A51C-4DC8CDCA04B2}" destId="{2D9171DD-C289-425E-9961-F947D08066B4}" srcOrd="12" destOrd="0" presId="urn:microsoft.com/office/officeart/2005/8/layout/cycle8"/>
    <dgm:cxn modelId="{B0B080E5-60E2-4884-8D98-C3D2BCFD61ED}" type="presParOf" srcId="{8895254E-FC32-446C-A51C-4DC8CDCA04B2}" destId="{501EC9E3-E405-422F-B0FD-3DC42A5925B0}" srcOrd="13" destOrd="0" presId="urn:microsoft.com/office/officeart/2005/8/layout/cycle8"/>
    <dgm:cxn modelId="{27DAFC5A-A0D2-4950-A6DA-D87805E72114}" type="presParOf" srcId="{8895254E-FC32-446C-A51C-4DC8CDCA04B2}" destId="{E0C3D1E7-29FB-465F-83EB-EA992062F39E}" srcOrd="14" destOrd="0" presId="urn:microsoft.com/office/officeart/2005/8/layout/cycle8"/>
    <dgm:cxn modelId="{70FEF7C6-E5C1-4166-9697-3A72034EE8B7}" type="presParOf" srcId="{8895254E-FC32-446C-A51C-4DC8CDCA04B2}" destId="{B917EBFE-0A78-4CBC-895C-073BF3A25EE3}" srcOrd="15" destOrd="0" presId="urn:microsoft.com/office/officeart/2005/8/layout/cycle8"/>
    <dgm:cxn modelId="{5A5C7581-E02D-4814-A0E6-CA6C37EBCA95}" type="presParOf" srcId="{8895254E-FC32-446C-A51C-4DC8CDCA04B2}" destId="{D0E2C433-D53B-4FB6-A58F-2A261B274AE4}" srcOrd="16" destOrd="0" presId="urn:microsoft.com/office/officeart/2005/8/layout/cycle8"/>
    <dgm:cxn modelId="{267D772F-4395-45E0-B512-8B2616994EF6}" type="presParOf" srcId="{8895254E-FC32-446C-A51C-4DC8CDCA04B2}" destId="{261E3C0C-7BC2-4D63-B7E0-5FC8C219A9A7}" srcOrd="17" destOrd="0" presId="urn:microsoft.com/office/officeart/2005/8/layout/cycle8"/>
    <dgm:cxn modelId="{68A3170B-CDF9-446F-B6AC-F82C66F63C3A}" type="presParOf" srcId="{8895254E-FC32-446C-A51C-4DC8CDCA04B2}" destId="{EE6A6120-2572-4534-9CCB-15EA96724423}" srcOrd="18" destOrd="0" presId="urn:microsoft.com/office/officeart/2005/8/layout/cycle8"/>
    <dgm:cxn modelId="{54D77A86-C485-403F-ACD1-0C2FC207A856}" type="presParOf" srcId="{8895254E-FC32-446C-A51C-4DC8CDCA04B2}" destId="{75D39B2E-3D66-4D50-985A-E521DB95CC3C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D371AF-2FFF-4AA0-B039-FF666177F791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E71E6DD-BD22-4D59-9F42-30607C2A9846}">
      <dgm:prSet phldrT="[Text]"/>
      <dgm:spPr/>
      <dgm:t>
        <a:bodyPr/>
        <a:lstStyle/>
        <a:p>
          <a:r>
            <a:rPr lang="en-GB" dirty="0" smtClean="0"/>
            <a:t>Science</a:t>
          </a:r>
          <a:endParaRPr lang="en-GB" dirty="0"/>
        </a:p>
      </dgm:t>
    </dgm:pt>
    <dgm:pt modelId="{0DB8593A-E49F-4E35-8F2D-E931263FE15E}" type="parTrans" cxnId="{D21DC292-178B-4FF1-A04B-503195DB6D2D}">
      <dgm:prSet/>
      <dgm:spPr/>
      <dgm:t>
        <a:bodyPr/>
        <a:lstStyle/>
        <a:p>
          <a:endParaRPr lang="en-GB"/>
        </a:p>
      </dgm:t>
    </dgm:pt>
    <dgm:pt modelId="{6B01D2A1-E6AA-4844-A5D6-ADFAC5424B7C}" type="sibTrans" cxnId="{D21DC292-178B-4FF1-A04B-503195DB6D2D}">
      <dgm:prSet/>
      <dgm:spPr/>
      <dgm:t>
        <a:bodyPr/>
        <a:lstStyle/>
        <a:p>
          <a:endParaRPr lang="en-GB" dirty="0"/>
        </a:p>
      </dgm:t>
    </dgm:pt>
    <dgm:pt modelId="{266BEBE9-7171-4D6C-8BCF-10D8FD4CCADD}">
      <dgm:prSet phldrT="[Text]" custT="1"/>
      <dgm:spPr/>
      <dgm:t>
        <a:bodyPr/>
        <a:lstStyle/>
        <a:p>
          <a:r>
            <a:rPr lang="en-GB" sz="800" dirty="0" smtClean="0"/>
            <a:t>Plant</a:t>
          </a:r>
          <a:r>
            <a:rPr lang="en-GB" sz="800" baseline="0" dirty="0" smtClean="0"/>
            <a:t> parts, and adaptation </a:t>
          </a:r>
          <a:endParaRPr lang="en-GB" sz="800" dirty="0"/>
        </a:p>
      </dgm:t>
    </dgm:pt>
    <dgm:pt modelId="{5CCE423F-1E77-48F4-ABAB-F4EBC4BFDC17}" type="parTrans" cxnId="{54DBB749-9DA9-496A-84A6-2E2790AA53BF}">
      <dgm:prSet/>
      <dgm:spPr/>
      <dgm:t>
        <a:bodyPr/>
        <a:lstStyle/>
        <a:p>
          <a:endParaRPr lang="en-GB"/>
        </a:p>
      </dgm:t>
    </dgm:pt>
    <dgm:pt modelId="{904A3C33-7473-4D4A-9012-A214C55FD648}" type="sibTrans" cxnId="{54DBB749-9DA9-496A-84A6-2E2790AA53BF}">
      <dgm:prSet/>
      <dgm:spPr/>
      <dgm:t>
        <a:bodyPr/>
        <a:lstStyle/>
        <a:p>
          <a:endParaRPr lang="en-GB"/>
        </a:p>
      </dgm:t>
    </dgm:pt>
    <dgm:pt modelId="{6F50F258-F815-466D-8F93-6C7CBCA16B27}">
      <dgm:prSet phldrT="[Text]"/>
      <dgm:spPr/>
      <dgm:t>
        <a:bodyPr/>
        <a:lstStyle/>
        <a:p>
          <a:r>
            <a:rPr lang="en-GB" dirty="0" smtClean="0"/>
            <a:t>SPAG</a:t>
          </a:r>
          <a:endParaRPr lang="en-GB" dirty="0"/>
        </a:p>
      </dgm:t>
    </dgm:pt>
    <dgm:pt modelId="{53232317-4045-479A-B645-09E17C96702D}" type="parTrans" cxnId="{F362E95B-09AC-4E14-947D-9CEF1F5F481C}">
      <dgm:prSet/>
      <dgm:spPr/>
      <dgm:t>
        <a:bodyPr/>
        <a:lstStyle/>
        <a:p>
          <a:endParaRPr lang="en-GB"/>
        </a:p>
      </dgm:t>
    </dgm:pt>
    <dgm:pt modelId="{39353212-D1F6-429F-9DDD-A55B9DFE4CDF}" type="sibTrans" cxnId="{F362E95B-09AC-4E14-947D-9CEF1F5F481C}">
      <dgm:prSet/>
      <dgm:spPr/>
      <dgm:t>
        <a:bodyPr/>
        <a:lstStyle/>
        <a:p>
          <a:endParaRPr lang="en-GB"/>
        </a:p>
      </dgm:t>
    </dgm:pt>
    <dgm:pt modelId="{D5C7B747-541F-45A6-AD72-8CA22237CC0C}">
      <dgm:prSet phldrT="[Text]" custT="1"/>
      <dgm:spPr/>
      <dgm:t>
        <a:bodyPr/>
        <a:lstStyle/>
        <a:p>
          <a:r>
            <a:rPr lang="en-GB" sz="800" dirty="0" smtClean="0"/>
            <a:t>Spelling lists to follow </a:t>
          </a:r>
          <a:endParaRPr lang="en-GB" sz="800" dirty="0"/>
        </a:p>
      </dgm:t>
    </dgm:pt>
    <dgm:pt modelId="{6837AEB5-BD6D-410C-B78D-30869414A9FE}" type="parTrans" cxnId="{566EEE0D-E9C2-41BC-A6D0-EC2E9E2067C8}">
      <dgm:prSet/>
      <dgm:spPr/>
      <dgm:t>
        <a:bodyPr/>
        <a:lstStyle/>
        <a:p>
          <a:endParaRPr lang="en-GB"/>
        </a:p>
      </dgm:t>
    </dgm:pt>
    <dgm:pt modelId="{E46745A2-D650-4979-AEEA-0CA72AA06C87}" type="sibTrans" cxnId="{566EEE0D-E9C2-41BC-A6D0-EC2E9E2067C8}">
      <dgm:prSet/>
      <dgm:spPr/>
      <dgm:t>
        <a:bodyPr/>
        <a:lstStyle/>
        <a:p>
          <a:endParaRPr lang="en-GB"/>
        </a:p>
      </dgm:t>
    </dgm:pt>
    <dgm:pt modelId="{B0DD5095-7701-4ED1-AE56-201CA0A7EAEA}" type="pres">
      <dgm:prSet presAssocID="{76D371AF-2FFF-4AA0-B039-FF666177F79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85FEDC1-25B7-41F1-B50F-FBFC2C42B74F}" type="pres">
      <dgm:prSet presAssocID="{BE71E6DD-BD22-4D59-9F42-30607C2A9846}" presName="composite" presStyleCnt="0"/>
      <dgm:spPr/>
    </dgm:pt>
    <dgm:pt modelId="{25D3BFA8-3D92-413D-A36D-C3D8115EC298}" type="pres">
      <dgm:prSet presAssocID="{BE71E6DD-BD22-4D59-9F42-30607C2A9846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5BC89AD-0591-4012-AB58-B748510C4BE7}" type="pres">
      <dgm:prSet presAssocID="{BE71E6DD-BD22-4D59-9F42-30607C2A9846}" presName="parSh" presStyleLbl="node1" presStyleIdx="0" presStyleCnt="2"/>
      <dgm:spPr/>
      <dgm:t>
        <a:bodyPr/>
        <a:lstStyle/>
        <a:p>
          <a:endParaRPr lang="en-GB"/>
        </a:p>
      </dgm:t>
    </dgm:pt>
    <dgm:pt modelId="{06824C21-16DF-401D-B063-C0440BED1B01}" type="pres">
      <dgm:prSet presAssocID="{BE71E6DD-BD22-4D59-9F42-30607C2A9846}" presName="desTx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D6EB10C-9FB3-4DBB-A01E-C32FB17C69D7}" type="pres">
      <dgm:prSet presAssocID="{6B01D2A1-E6AA-4844-A5D6-ADFAC5424B7C}" presName="sibTrans" presStyleLbl="sibTrans2D1" presStyleIdx="0" presStyleCnt="1"/>
      <dgm:spPr/>
      <dgm:t>
        <a:bodyPr/>
        <a:lstStyle/>
        <a:p>
          <a:endParaRPr lang="en-GB"/>
        </a:p>
      </dgm:t>
    </dgm:pt>
    <dgm:pt modelId="{3FD9C564-9F7F-40A8-AF06-28E3573ABFEC}" type="pres">
      <dgm:prSet presAssocID="{6B01D2A1-E6AA-4844-A5D6-ADFAC5424B7C}" presName="connTx" presStyleLbl="sibTrans2D1" presStyleIdx="0" presStyleCnt="1"/>
      <dgm:spPr/>
      <dgm:t>
        <a:bodyPr/>
        <a:lstStyle/>
        <a:p>
          <a:endParaRPr lang="en-GB"/>
        </a:p>
      </dgm:t>
    </dgm:pt>
    <dgm:pt modelId="{DC90C37E-3F39-4526-9EC6-A6105C1481EB}" type="pres">
      <dgm:prSet presAssocID="{6F50F258-F815-466D-8F93-6C7CBCA16B27}" presName="composite" presStyleCnt="0"/>
      <dgm:spPr/>
    </dgm:pt>
    <dgm:pt modelId="{259BA4E4-0A82-4B6F-8995-495672E8013C}" type="pres">
      <dgm:prSet presAssocID="{6F50F258-F815-466D-8F93-6C7CBCA16B27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4FDA7C-4533-4B43-99A1-38352BCC9E55}" type="pres">
      <dgm:prSet presAssocID="{6F50F258-F815-466D-8F93-6C7CBCA16B27}" presName="parSh" presStyleLbl="node1" presStyleIdx="1" presStyleCnt="2"/>
      <dgm:spPr/>
      <dgm:t>
        <a:bodyPr/>
        <a:lstStyle/>
        <a:p>
          <a:endParaRPr lang="en-GB"/>
        </a:p>
      </dgm:t>
    </dgm:pt>
    <dgm:pt modelId="{628DB1F3-7350-4153-8A16-F6C04EFBCF01}" type="pres">
      <dgm:prSet presAssocID="{6F50F258-F815-466D-8F93-6C7CBCA16B27}" presName="desTx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362E95B-09AC-4E14-947D-9CEF1F5F481C}" srcId="{76D371AF-2FFF-4AA0-B039-FF666177F791}" destId="{6F50F258-F815-466D-8F93-6C7CBCA16B27}" srcOrd="1" destOrd="0" parTransId="{53232317-4045-479A-B645-09E17C96702D}" sibTransId="{39353212-D1F6-429F-9DDD-A55B9DFE4CDF}"/>
    <dgm:cxn modelId="{CBB8AF4C-BCB9-44B4-B96E-1D3B91EDC04C}" type="presOf" srcId="{6F50F258-F815-466D-8F93-6C7CBCA16B27}" destId="{854FDA7C-4533-4B43-99A1-38352BCC9E55}" srcOrd="1" destOrd="0" presId="urn:microsoft.com/office/officeart/2005/8/layout/process3"/>
    <dgm:cxn modelId="{44AB70EB-B2CE-4C27-86D5-A92B354941A5}" type="presOf" srcId="{6F50F258-F815-466D-8F93-6C7CBCA16B27}" destId="{259BA4E4-0A82-4B6F-8995-495672E8013C}" srcOrd="0" destOrd="0" presId="urn:microsoft.com/office/officeart/2005/8/layout/process3"/>
    <dgm:cxn modelId="{0ACC263B-9DD3-4546-A51A-0F4AC6986DA4}" type="presOf" srcId="{266BEBE9-7171-4D6C-8BCF-10D8FD4CCADD}" destId="{06824C21-16DF-401D-B063-C0440BED1B01}" srcOrd="0" destOrd="0" presId="urn:microsoft.com/office/officeart/2005/8/layout/process3"/>
    <dgm:cxn modelId="{D21DC292-178B-4FF1-A04B-503195DB6D2D}" srcId="{76D371AF-2FFF-4AA0-B039-FF666177F791}" destId="{BE71E6DD-BD22-4D59-9F42-30607C2A9846}" srcOrd="0" destOrd="0" parTransId="{0DB8593A-E49F-4E35-8F2D-E931263FE15E}" sibTransId="{6B01D2A1-E6AA-4844-A5D6-ADFAC5424B7C}"/>
    <dgm:cxn modelId="{3F73FC9D-AF77-4172-8FAE-3F5AEF6089FB}" type="presOf" srcId="{6B01D2A1-E6AA-4844-A5D6-ADFAC5424B7C}" destId="{3FD9C564-9F7F-40A8-AF06-28E3573ABFEC}" srcOrd="1" destOrd="0" presId="urn:microsoft.com/office/officeart/2005/8/layout/process3"/>
    <dgm:cxn modelId="{566EEE0D-E9C2-41BC-A6D0-EC2E9E2067C8}" srcId="{6F50F258-F815-466D-8F93-6C7CBCA16B27}" destId="{D5C7B747-541F-45A6-AD72-8CA22237CC0C}" srcOrd="0" destOrd="0" parTransId="{6837AEB5-BD6D-410C-B78D-30869414A9FE}" sibTransId="{E46745A2-D650-4979-AEEA-0CA72AA06C87}"/>
    <dgm:cxn modelId="{930EA18E-7D6F-4E8D-8CD8-13EB5BCD8BA5}" type="presOf" srcId="{76D371AF-2FFF-4AA0-B039-FF666177F791}" destId="{B0DD5095-7701-4ED1-AE56-201CA0A7EAEA}" srcOrd="0" destOrd="0" presId="urn:microsoft.com/office/officeart/2005/8/layout/process3"/>
    <dgm:cxn modelId="{5C16B304-2780-49C1-A9BC-9D71B0EE1B7C}" type="presOf" srcId="{BE71E6DD-BD22-4D59-9F42-30607C2A9846}" destId="{65BC89AD-0591-4012-AB58-B748510C4BE7}" srcOrd="1" destOrd="0" presId="urn:microsoft.com/office/officeart/2005/8/layout/process3"/>
    <dgm:cxn modelId="{54DBB749-9DA9-496A-84A6-2E2790AA53BF}" srcId="{BE71E6DD-BD22-4D59-9F42-30607C2A9846}" destId="{266BEBE9-7171-4D6C-8BCF-10D8FD4CCADD}" srcOrd="0" destOrd="0" parTransId="{5CCE423F-1E77-48F4-ABAB-F4EBC4BFDC17}" sibTransId="{904A3C33-7473-4D4A-9012-A214C55FD648}"/>
    <dgm:cxn modelId="{0F712D4F-6278-4121-8B6D-3DB1A3663F3F}" type="presOf" srcId="{BE71E6DD-BD22-4D59-9F42-30607C2A9846}" destId="{25D3BFA8-3D92-413D-A36D-C3D8115EC298}" srcOrd="0" destOrd="0" presId="urn:microsoft.com/office/officeart/2005/8/layout/process3"/>
    <dgm:cxn modelId="{95A9EC56-5CBD-4A0D-97D8-D5F4E9ED3926}" type="presOf" srcId="{6B01D2A1-E6AA-4844-A5D6-ADFAC5424B7C}" destId="{BD6EB10C-9FB3-4DBB-A01E-C32FB17C69D7}" srcOrd="0" destOrd="0" presId="urn:microsoft.com/office/officeart/2005/8/layout/process3"/>
    <dgm:cxn modelId="{B1041B58-E2A6-4564-8D81-77441E4D6F0C}" type="presOf" srcId="{D5C7B747-541F-45A6-AD72-8CA22237CC0C}" destId="{628DB1F3-7350-4153-8A16-F6C04EFBCF01}" srcOrd="0" destOrd="0" presId="urn:microsoft.com/office/officeart/2005/8/layout/process3"/>
    <dgm:cxn modelId="{FA45B56A-46B1-4F11-9818-6130CE0051B0}" type="presParOf" srcId="{B0DD5095-7701-4ED1-AE56-201CA0A7EAEA}" destId="{885FEDC1-25B7-41F1-B50F-FBFC2C42B74F}" srcOrd="0" destOrd="0" presId="urn:microsoft.com/office/officeart/2005/8/layout/process3"/>
    <dgm:cxn modelId="{3B88C621-8BBA-4C04-BD7E-506B9EF5A43F}" type="presParOf" srcId="{885FEDC1-25B7-41F1-B50F-FBFC2C42B74F}" destId="{25D3BFA8-3D92-413D-A36D-C3D8115EC298}" srcOrd="0" destOrd="0" presId="urn:microsoft.com/office/officeart/2005/8/layout/process3"/>
    <dgm:cxn modelId="{983E65D8-83FD-4ACD-8133-C19FFFBE15AA}" type="presParOf" srcId="{885FEDC1-25B7-41F1-B50F-FBFC2C42B74F}" destId="{65BC89AD-0591-4012-AB58-B748510C4BE7}" srcOrd="1" destOrd="0" presId="urn:microsoft.com/office/officeart/2005/8/layout/process3"/>
    <dgm:cxn modelId="{6FF2B557-F9E1-4DD3-B34D-28B0E047662F}" type="presParOf" srcId="{885FEDC1-25B7-41F1-B50F-FBFC2C42B74F}" destId="{06824C21-16DF-401D-B063-C0440BED1B01}" srcOrd="2" destOrd="0" presId="urn:microsoft.com/office/officeart/2005/8/layout/process3"/>
    <dgm:cxn modelId="{49716687-ADBE-4D42-BC45-04E62DC209E2}" type="presParOf" srcId="{B0DD5095-7701-4ED1-AE56-201CA0A7EAEA}" destId="{BD6EB10C-9FB3-4DBB-A01E-C32FB17C69D7}" srcOrd="1" destOrd="0" presId="urn:microsoft.com/office/officeart/2005/8/layout/process3"/>
    <dgm:cxn modelId="{FDEF8EE1-F6C0-4967-A2C9-9D44E7E123C0}" type="presParOf" srcId="{BD6EB10C-9FB3-4DBB-A01E-C32FB17C69D7}" destId="{3FD9C564-9F7F-40A8-AF06-28E3573ABFEC}" srcOrd="0" destOrd="0" presId="urn:microsoft.com/office/officeart/2005/8/layout/process3"/>
    <dgm:cxn modelId="{CDE99E23-3A79-43B1-8760-43C034B5E56D}" type="presParOf" srcId="{B0DD5095-7701-4ED1-AE56-201CA0A7EAEA}" destId="{DC90C37E-3F39-4526-9EC6-A6105C1481EB}" srcOrd="2" destOrd="0" presId="urn:microsoft.com/office/officeart/2005/8/layout/process3"/>
    <dgm:cxn modelId="{E75366CD-3F0B-4489-A743-9B4634CDA862}" type="presParOf" srcId="{DC90C37E-3F39-4526-9EC6-A6105C1481EB}" destId="{259BA4E4-0A82-4B6F-8995-495672E8013C}" srcOrd="0" destOrd="0" presId="urn:microsoft.com/office/officeart/2005/8/layout/process3"/>
    <dgm:cxn modelId="{6F674360-316C-4CEB-A9A9-CD248820803B}" type="presParOf" srcId="{DC90C37E-3F39-4526-9EC6-A6105C1481EB}" destId="{854FDA7C-4533-4B43-99A1-38352BCC9E55}" srcOrd="1" destOrd="0" presId="urn:microsoft.com/office/officeart/2005/8/layout/process3"/>
    <dgm:cxn modelId="{5FAD4836-7427-41B0-B3A2-8EE6D94517C2}" type="presParOf" srcId="{DC90C37E-3F39-4526-9EC6-A6105C1481EB}" destId="{628DB1F3-7350-4153-8A16-F6C04EFBCF01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88F785-78F9-4064-80E4-6EB8E4A5961D}">
      <dsp:nvSpPr>
        <dsp:cNvPr id="0" name=""/>
        <dsp:cNvSpPr/>
      </dsp:nvSpPr>
      <dsp:spPr>
        <a:xfrm>
          <a:off x="2184064" y="489406"/>
          <a:ext cx="6797793" cy="6797793"/>
        </a:xfrm>
        <a:prstGeom prst="pie">
          <a:avLst>
            <a:gd name="adj1" fmla="val 16200000"/>
            <a:gd name="adj2" fmla="val 19800000"/>
          </a:avLst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chemeClr val="bg1"/>
              </a:solidFill>
            </a:rPr>
            <a:t>Consolidating number bonds to 10, 100 and 1000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chemeClr val="bg1"/>
              </a:solidFill>
            </a:rPr>
            <a:t>Understanding the value of digits in 2 and 3 digit numbers and using this to mentally add and subtract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chemeClr val="bg1"/>
              </a:solidFill>
            </a:rPr>
            <a:t>Counting forward and back in steps of 2 and 3 from any given number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chemeClr val="bg1"/>
              </a:solidFill>
            </a:rPr>
            <a:t>Solve number problems, focusing on place value and odd and even numbers </a:t>
          </a:r>
        </a:p>
      </dsp:txBody>
      <dsp:txXfrm>
        <a:off x="5744813" y="1357743"/>
        <a:ext cx="1780374" cy="1375743"/>
      </dsp:txXfrm>
    </dsp:sp>
    <dsp:sp modelId="{2758E8F2-1EF7-4DA9-9AA0-CA3D14E8410B}">
      <dsp:nvSpPr>
        <dsp:cNvPr id="0" name=""/>
        <dsp:cNvSpPr/>
      </dsp:nvSpPr>
      <dsp:spPr>
        <a:xfrm>
          <a:off x="2264990" y="629408"/>
          <a:ext cx="6797793" cy="6797793"/>
        </a:xfrm>
        <a:prstGeom prst="pie">
          <a:avLst>
            <a:gd name="adj1" fmla="val 19800000"/>
            <a:gd name="adj2" fmla="val 180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333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50" kern="1200" dirty="0" smtClean="0">
            <a:solidFill>
              <a:schemeClr val="bg1"/>
            </a:solidFill>
          </a:endParaRPr>
        </a:p>
        <a:p>
          <a:pPr lvl="0" algn="ctr" defTabSz="3333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 smtClean="0">
            <a:solidFill>
              <a:schemeClr val="bg1"/>
            </a:solidFill>
          </a:endParaRPr>
        </a:p>
        <a:p>
          <a:pPr lvl="0" algn="ctr" defTabSz="3333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bg1"/>
              </a:solidFill>
            </a:rPr>
            <a:t>Using one text; </a:t>
          </a:r>
        </a:p>
        <a:p>
          <a:pPr lvl="0" algn="ctr" defTabSz="3333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bg1"/>
              </a:solidFill>
            </a:rPr>
            <a:t>Learning by heart and performing ‘The Snail and the Whale’ by Julia Donaldson </a:t>
          </a:r>
        </a:p>
        <a:p>
          <a:pPr lvl="0" algn="ctr" defTabSz="3333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bg1"/>
              </a:solidFill>
            </a:rPr>
            <a:t>Write poems that convey an image- writing a blurb for the text. </a:t>
          </a:r>
        </a:p>
        <a:p>
          <a:pPr lvl="0" algn="ctr" defTabSz="3333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bg1"/>
              </a:solidFill>
            </a:rPr>
            <a:t>Write in a journalistic style- “Beached Whale”</a:t>
          </a:r>
        </a:p>
        <a:p>
          <a:pPr lvl="0" algn="ctr" defTabSz="3333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bg1"/>
              </a:solidFill>
            </a:rPr>
            <a:t>Writing letters- a thank you to the whale</a:t>
          </a:r>
        </a:p>
        <a:p>
          <a:pPr lvl="0" algn="ctr" defTabSz="3333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bg1"/>
              </a:solidFill>
            </a:rPr>
            <a:t>Spelling punctuation and grammar activities </a:t>
          </a:r>
        </a:p>
        <a:p>
          <a:pPr lvl="0" algn="ctr" defTabSz="3333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50" kern="1200" dirty="0" smtClean="0">
            <a:solidFill>
              <a:schemeClr val="bg1"/>
            </a:solidFill>
          </a:endParaRPr>
        </a:p>
        <a:p>
          <a:pPr lvl="0" algn="ctr" defTabSz="3333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 dirty="0" smtClean="0">
            <a:solidFill>
              <a:schemeClr val="bg1"/>
            </a:solidFill>
          </a:endParaRPr>
        </a:p>
        <a:p>
          <a:pPr lvl="0" algn="ctr" defTabSz="3333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 dirty="0">
            <a:solidFill>
              <a:schemeClr val="bg1"/>
            </a:solidFill>
          </a:endParaRPr>
        </a:p>
      </dsp:txBody>
      <dsp:txXfrm>
        <a:off x="6877778" y="3380896"/>
        <a:ext cx="1861300" cy="1335280"/>
      </dsp:txXfrm>
    </dsp:sp>
    <dsp:sp modelId="{ED798F7E-85F4-4C09-B241-5F2BB8DA2B93}">
      <dsp:nvSpPr>
        <dsp:cNvPr id="0" name=""/>
        <dsp:cNvSpPr/>
      </dsp:nvSpPr>
      <dsp:spPr>
        <a:xfrm>
          <a:off x="2184064" y="769411"/>
          <a:ext cx="6797793" cy="6797793"/>
        </a:xfrm>
        <a:prstGeom prst="pie">
          <a:avLst>
            <a:gd name="adj1" fmla="val 1800000"/>
            <a:gd name="adj2" fmla="val 540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bg1"/>
              </a:solidFill>
            </a:rPr>
            <a:t>Dance and movement developing musical characters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bg1"/>
              </a:solidFill>
            </a:rPr>
            <a:t>Gymnastics and learning how to appraise the work of others  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dirty="0" smtClean="0">
            <a:solidFill>
              <a:schemeClr val="bg1"/>
            </a:solidFill>
          </a:endParaRPr>
        </a:p>
      </dsp:txBody>
      <dsp:txXfrm>
        <a:off x="5744813" y="5363586"/>
        <a:ext cx="1780374" cy="1375743"/>
      </dsp:txXfrm>
    </dsp:sp>
    <dsp:sp modelId="{3E16C9CA-F672-4113-8CFA-5FDB6BC72594}">
      <dsp:nvSpPr>
        <dsp:cNvPr id="0" name=""/>
        <dsp:cNvSpPr/>
      </dsp:nvSpPr>
      <dsp:spPr>
        <a:xfrm>
          <a:off x="1996652" y="593144"/>
          <a:ext cx="6797793" cy="6797793"/>
        </a:xfrm>
        <a:prstGeom prst="pie">
          <a:avLst>
            <a:gd name="adj1" fmla="val 5400000"/>
            <a:gd name="adj2" fmla="val 900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chemeClr val="bg1"/>
              </a:solidFill>
            </a:rPr>
            <a:t>Tribal art and dance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chemeClr val="bg1"/>
              </a:solidFill>
            </a:rPr>
            <a:t>Product design using Fair Trade chocolate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chemeClr val="bg1"/>
              </a:solidFill>
            </a:rPr>
            <a:t>Tribal music, composition and signing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chemeClr val="bg1"/>
              </a:solidFill>
            </a:rPr>
            <a:t>Art sketch book pencil skills 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dirty="0">
            <a:solidFill>
              <a:schemeClr val="bg1"/>
            </a:solidFill>
          </a:endParaRPr>
        </a:p>
      </dsp:txBody>
      <dsp:txXfrm>
        <a:off x="3453322" y="5187319"/>
        <a:ext cx="1780374" cy="1375743"/>
      </dsp:txXfrm>
    </dsp:sp>
    <dsp:sp modelId="{17562F89-8E90-4D88-87BF-213FA5ED99CD}">
      <dsp:nvSpPr>
        <dsp:cNvPr id="0" name=""/>
        <dsp:cNvSpPr/>
      </dsp:nvSpPr>
      <dsp:spPr>
        <a:xfrm>
          <a:off x="1941286" y="629408"/>
          <a:ext cx="6797793" cy="6797793"/>
        </a:xfrm>
        <a:prstGeom prst="pie">
          <a:avLst>
            <a:gd name="adj1" fmla="val 9000000"/>
            <a:gd name="adj2" fmla="val 12600000"/>
          </a:avLst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>
              <a:solidFill>
                <a:schemeClr val="bg1"/>
              </a:solidFill>
            </a:rPr>
            <a:t>Discuss and learn techniques to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>
              <a:solidFill>
                <a:schemeClr val="bg1"/>
              </a:solidFill>
            </a:rPr>
            <a:t> ‘Try New Things’. Building resilience and ensuring children understand the importance of challenge and the reward that ‘sticking at something’ can bring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>
              <a:solidFill>
                <a:schemeClr val="bg1"/>
              </a:solidFill>
            </a:rPr>
            <a:t>Using one text ;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>
              <a:solidFill>
                <a:schemeClr val="bg1"/>
              </a:solidFill>
            </a:rPr>
            <a:t>Philosophy for Children . What did happened to the Whale when he tried new things ? How did this reflect his success or failures?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>
              <a:solidFill>
                <a:schemeClr val="bg1"/>
              </a:solidFill>
            </a:rPr>
            <a:t>Who has most to give thanks for; the snail or the whale?</a:t>
          </a:r>
          <a:endParaRPr lang="en-GB" sz="1000" kern="1200" dirty="0" smtClean="0">
            <a:solidFill>
              <a:schemeClr val="bg1"/>
            </a:solidFill>
          </a:endParaRPr>
        </a:p>
      </dsp:txBody>
      <dsp:txXfrm>
        <a:off x="2264990" y="3380896"/>
        <a:ext cx="1861300" cy="1335280"/>
      </dsp:txXfrm>
    </dsp:sp>
    <dsp:sp modelId="{C2FFFD40-A632-466E-9AC2-C02264D20FEA}">
      <dsp:nvSpPr>
        <dsp:cNvPr id="0" name=""/>
        <dsp:cNvSpPr/>
      </dsp:nvSpPr>
      <dsp:spPr>
        <a:xfrm>
          <a:off x="2022212" y="489406"/>
          <a:ext cx="6797793" cy="6797793"/>
        </a:xfrm>
        <a:prstGeom prst="pie">
          <a:avLst>
            <a:gd name="adj1" fmla="val 12600000"/>
            <a:gd name="adj2" fmla="val 1620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50" kern="1200" dirty="0" smtClean="0">
              <a:solidFill>
                <a:schemeClr val="bg1"/>
              </a:solidFill>
            </a:rPr>
            <a:t>			Locating the countries around the equator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50" kern="1200" dirty="0" smtClean="0">
              <a:solidFill>
                <a:schemeClr val="bg1"/>
              </a:solidFill>
            </a:rPr>
            <a:t>Studying the Mayan people and their ancient civilisation and lifestyles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50" kern="1200" dirty="0" smtClean="0">
              <a:solidFill>
                <a:schemeClr val="bg1"/>
              </a:solidFill>
            </a:rPr>
            <a:t>Exploring Mayan number systems and knowing the milestone events and creations of the early civilisation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50" kern="1200" dirty="0" smtClean="0">
              <a:solidFill>
                <a:schemeClr val="bg1"/>
              </a:solidFill>
            </a:rPr>
            <a:t>Making links with how we live today that have been influenced by the past.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50" kern="1200" dirty="0" smtClean="0">
              <a:solidFill>
                <a:schemeClr val="bg1"/>
              </a:solidFill>
            </a:rPr>
            <a:t>Describe land use in the tropics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50" kern="1200" dirty="0" smtClean="0">
              <a:solidFill>
                <a:schemeClr val="bg1"/>
              </a:solidFill>
            </a:rPr>
            <a:t>Investigating issues related to trade, fair prices for farmers and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50" kern="1200" dirty="0" smtClean="0">
              <a:solidFill>
                <a:schemeClr val="bg1"/>
              </a:solidFill>
            </a:rPr>
            <a:t>How do we communicate safely using the internet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50" kern="1200" dirty="0" smtClean="0">
            <a:solidFill>
              <a:schemeClr val="bg1"/>
            </a:solidFill>
          </a:endParaRPr>
        </a:p>
      </dsp:txBody>
      <dsp:txXfrm>
        <a:off x="3478882" y="1357743"/>
        <a:ext cx="1780374" cy="1375743"/>
      </dsp:txXfrm>
    </dsp:sp>
    <dsp:sp modelId="{7BB0AD2D-1F2F-4B2D-BA6E-6C3F63A9E699}">
      <dsp:nvSpPr>
        <dsp:cNvPr id="0" name=""/>
        <dsp:cNvSpPr/>
      </dsp:nvSpPr>
      <dsp:spPr>
        <a:xfrm>
          <a:off x="1760708" y="68590"/>
          <a:ext cx="7644008" cy="7639424"/>
        </a:xfrm>
        <a:prstGeom prst="circularArrow">
          <a:avLst>
            <a:gd name="adj1" fmla="val 5085"/>
            <a:gd name="adj2" fmla="val 327528"/>
            <a:gd name="adj3" fmla="val 19472472"/>
            <a:gd name="adj4" fmla="val 16200251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BE520A-2C34-4F66-951C-B3046F5AF420}">
      <dsp:nvSpPr>
        <dsp:cNvPr id="0" name=""/>
        <dsp:cNvSpPr/>
      </dsp:nvSpPr>
      <dsp:spPr>
        <a:xfrm>
          <a:off x="1843926" y="208593"/>
          <a:ext cx="7639424" cy="7639424"/>
        </a:xfrm>
        <a:prstGeom prst="circularArrow">
          <a:avLst>
            <a:gd name="adj1" fmla="val 5085"/>
            <a:gd name="adj2" fmla="val 327528"/>
            <a:gd name="adj3" fmla="val 1472472"/>
            <a:gd name="adj4" fmla="val 19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2ACC58-5311-4316-9BC9-0CC4B93ECB79}">
      <dsp:nvSpPr>
        <dsp:cNvPr id="0" name=""/>
        <dsp:cNvSpPr/>
      </dsp:nvSpPr>
      <dsp:spPr>
        <a:xfrm>
          <a:off x="1763000" y="348595"/>
          <a:ext cx="7639424" cy="7639424"/>
        </a:xfrm>
        <a:prstGeom prst="circularArrow">
          <a:avLst>
            <a:gd name="adj1" fmla="val 5085"/>
            <a:gd name="adj2" fmla="val 327528"/>
            <a:gd name="adj3" fmla="val 5072221"/>
            <a:gd name="adj4" fmla="val 1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0AC198-9BB6-426E-A2B7-5F26C84A497D}">
      <dsp:nvSpPr>
        <dsp:cNvPr id="0" name=""/>
        <dsp:cNvSpPr/>
      </dsp:nvSpPr>
      <dsp:spPr>
        <a:xfrm>
          <a:off x="1632272" y="140701"/>
          <a:ext cx="7527048" cy="7702679"/>
        </a:xfrm>
        <a:prstGeom prst="circularArrow">
          <a:avLst>
            <a:gd name="adj1" fmla="val 5085"/>
            <a:gd name="adj2" fmla="val 327528"/>
            <a:gd name="adj3" fmla="val 8672472"/>
            <a:gd name="adj4" fmla="val 5400251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584CA4-44F1-48D9-A4FD-13D6E77F69A0}">
      <dsp:nvSpPr>
        <dsp:cNvPr id="0" name=""/>
        <dsp:cNvSpPr/>
      </dsp:nvSpPr>
      <dsp:spPr>
        <a:xfrm>
          <a:off x="1520718" y="208593"/>
          <a:ext cx="7639424" cy="7639424"/>
        </a:xfrm>
        <a:prstGeom prst="circularArrow">
          <a:avLst>
            <a:gd name="adj1" fmla="val 5085"/>
            <a:gd name="adj2" fmla="val 327528"/>
            <a:gd name="adj3" fmla="val 12272472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04099E-2076-47F9-A833-9078C3BC8C97}">
      <dsp:nvSpPr>
        <dsp:cNvPr id="0" name=""/>
        <dsp:cNvSpPr/>
      </dsp:nvSpPr>
      <dsp:spPr>
        <a:xfrm>
          <a:off x="1600957" y="115420"/>
          <a:ext cx="7660356" cy="7582740"/>
        </a:xfrm>
        <a:prstGeom prst="circularArrow">
          <a:avLst>
            <a:gd name="adj1" fmla="val 5085"/>
            <a:gd name="adj2" fmla="val 327528"/>
            <a:gd name="adj3" fmla="val 15872221"/>
            <a:gd name="adj4" fmla="val 126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D37CF8-F314-46BF-9114-37FB780CD207}">
      <dsp:nvSpPr>
        <dsp:cNvPr id="0" name=""/>
        <dsp:cNvSpPr/>
      </dsp:nvSpPr>
      <dsp:spPr>
        <a:xfrm>
          <a:off x="206751" y="74602"/>
          <a:ext cx="1180366" cy="1180366"/>
        </a:xfrm>
        <a:prstGeom prst="pie">
          <a:avLst>
            <a:gd name="adj1" fmla="val 162000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 dirty="0"/>
        </a:p>
      </dsp:txBody>
      <dsp:txXfrm>
        <a:off x="833328" y="319247"/>
        <a:ext cx="435611" cy="323195"/>
      </dsp:txXfrm>
    </dsp:sp>
    <dsp:sp modelId="{E017F0C9-5EE8-4496-BE34-2DC627A0814C}">
      <dsp:nvSpPr>
        <dsp:cNvPr id="0" name=""/>
        <dsp:cNvSpPr/>
      </dsp:nvSpPr>
      <dsp:spPr>
        <a:xfrm>
          <a:off x="206751" y="114229"/>
          <a:ext cx="1180366" cy="1180366"/>
        </a:xfrm>
        <a:prstGeom prst="pie">
          <a:avLst>
            <a:gd name="adj1" fmla="val 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Emotional awareness </a:t>
          </a:r>
          <a:endParaRPr lang="en-GB" sz="700" kern="1200" dirty="0"/>
        </a:p>
      </dsp:txBody>
      <dsp:txXfrm>
        <a:off x="833328" y="726754"/>
        <a:ext cx="435611" cy="323195"/>
      </dsp:txXfrm>
    </dsp:sp>
    <dsp:sp modelId="{B04E4C70-A354-4DF1-8E21-C57DE9AF3868}">
      <dsp:nvSpPr>
        <dsp:cNvPr id="0" name=""/>
        <dsp:cNvSpPr/>
      </dsp:nvSpPr>
      <dsp:spPr>
        <a:xfrm>
          <a:off x="167124" y="114229"/>
          <a:ext cx="1180366" cy="1180366"/>
        </a:xfrm>
        <a:prstGeom prst="pie">
          <a:avLst>
            <a:gd name="adj1" fmla="val 5400000"/>
            <a:gd name="adj2" fmla="val 10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Enquiry</a:t>
          </a:r>
          <a:endParaRPr lang="en-GB" sz="700" kern="1200" dirty="0"/>
        </a:p>
      </dsp:txBody>
      <dsp:txXfrm>
        <a:off x="285301" y="726754"/>
        <a:ext cx="435611" cy="323195"/>
      </dsp:txXfrm>
    </dsp:sp>
    <dsp:sp modelId="{2D9171DD-C289-425E-9961-F947D08066B4}">
      <dsp:nvSpPr>
        <dsp:cNvPr id="0" name=""/>
        <dsp:cNvSpPr/>
      </dsp:nvSpPr>
      <dsp:spPr>
        <a:xfrm>
          <a:off x="167124" y="74602"/>
          <a:ext cx="1180366" cy="1180366"/>
        </a:xfrm>
        <a:prstGeom prst="pie">
          <a:avLst>
            <a:gd name="adj1" fmla="val 108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Knowledge of the world</a:t>
          </a:r>
          <a:endParaRPr lang="en-GB" sz="700" kern="1200" dirty="0"/>
        </a:p>
      </dsp:txBody>
      <dsp:txXfrm>
        <a:off x="285301" y="319247"/>
        <a:ext cx="435611" cy="323195"/>
      </dsp:txXfrm>
    </dsp:sp>
    <dsp:sp modelId="{D0E2C433-D53B-4FB6-A58F-2A261B274AE4}">
      <dsp:nvSpPr>
        <dsp:cNvPr id="0" name=""/>
        <dsp:cNvSpPr/>
      </dsp:nvSpPr>
      <dsp:spPr>
        <a:xfrm>
          <a:off x="133680" y="1532"/>
          <a:ext cx="1326506" cy="1326506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1E3C0C-7BC2-4D63-B7E0-5FC8C219A9A7}">
      <dsp:nvSpPr>
        <dsp:cNvPr id="0" name=""/>
        <dsp:cNvSpPr/>
      </dsp:nvSpPr>
      <dsp:spPr>
        <a:xfrm>
          <a:off x="133680" y="41158"/>
          <a:ext cx="1326506" cy="1326506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6A6120-2572-4534-9CCB-15EA96724423}">
      <dsp:nvSpPr>
        <dsp:cNvPr id="0" name=""/>
        <dsp:cNvSpPr/>
      </dsp:nvSpPr>
      <dsp:spPr>
        <a:xfrm>
          <a:off x="94054" y="41158"/>
          <a:ext cx="1326506" cy="1326506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D39B2E-3D66-4D50-985A-E521DB95CC3C}">
      <dsp:nvSpPr>
        <dsp:cNvPr id="0" name=""/>
        <dsp:cNvSpPr/>
      </dsp:nvSpPr>
      <dsp:spPr>
        <a:xfrm>
          <a:off x="94054" y="1532"/>
          <a:ext cx="1326506" cy="1326506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BC89AD-0591-4012-AB58-B748510C4BE7}">
      <dsp:nvSpPr>
        <dsp:cNvPr id="0" name=""/>
        <dsp:cNvSpPr/>
      </dsp:nvSpPr>
      <dsp:spPr>
        <a:xfrm>
          <a:off x="1270" y="37019"/>
          <a:ext cx="1090983" cy="604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Science</a:t>
          </a:r>
          <a:endParaRPr lang="en-GB" sz="1400" kern="1200" dirty="0"/>
        </a:p>
      </dsp:txBody>
      <dsp:txXfrm>
        <a:off x="1270" y="37019"/>
        <a:ext cx="1090983" cy="403200"/>
      </dsp:txXfrm>
    </dsp:sp>
    <dsp:sp modelId="{06824C21-16DF-401D-B063-C0440BED1B01}">
      <dsp:nvSpPr>
        <dsp:cNvPr id="0" name=""/>
        <dsp:cNvSpPr/>
      </dsp:nvSpPr>
      <dsp:spPr>
        <a:xfrm>
          <a:off x="224725" y="440220"/>
          <a:ext cx="1090983" cy="80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800" kern="1200" dirty="0" smtClean="0"/>
            <a:t>Plant</a:t>
          </a:r>
          <a:r>
            <a:rPr lang="en-GB" sz="800" kern="1200" baseline="0" dirty="0" smtClean="0"/>
            <a:t> parts, and adaptation </a:t>
          </a:r>
          <a:endParaRPr lang="en-GB" sz="800" kern="1200" dirty="0"/>
        </a:p>
      </dsp:txBody>
      <dsp:txXfrm>
        <a:off x="248344" y="463839"/>
        <a:ext cx="1043745" cy="759162"/>
      </dsp:txXfrm>
    </dsp:sp>
    <dsp:sp modelId="{BD6EB10C-9FB3-4DBB-A01E-C32FB17C69D7}">
      <dsp:nvSpPr>
        <dsp:cNvPr id="0" name=""/>
        <dsp:cNvSpPr/>
      </dsp:nvSpPr>
      <dsp:spPr>
        <a:xfrm>
          <a:off x="1257644" y="102808"/>
          <a:ext cx="350625" cy="2716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 dirty="0"/>
        </a:p>
      </dsp:txBody>
      <dsp:txXfrm>
        <a:off x="1257644" y="157133"/>
        <a:ext cx="269138" cy="162973"/>
      </dsp:txXfrm>
    </dsp:sp>
    <dsp:sp modelId="{854FDA7C-4533-4B43-99A1-38352BCC9E55}">
      <dsp:nvSpPr>
        <dsp:cNvPr id="0" name=""/>
        <dsp:cNvSpPr/>
      </dsp:nvSpPr>
      <dsp:spPr>
        <a:xfrm>
          <a:off x="1753811" y="37019"/>
          <a:ext cx="1090983" cy="604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SPAG</a:t>
          </a:r>
          <a:endParaRPr lang="en-GB" sz="1400" kern="1200" dirty="0"/>
        </a:p>
      </dsp:txBody>
      <dsp:txXfrm>
        <a:off x="1753811" y="37019"/>
        <a:ext cx="1090983" cy="403200"/>
      </dsp:txXfrm>
    </dsp:sp>
    <dsp:sp modelId="{628DB1F3-7350-4153-8A16-F6C04EFBCF01}">
      <dsp:nvSpPr>
        <dsp:cNvPr id="0" name=""/>
        <dsp:cNvSpPr/>
      </dsp:nvSpPr>
      <dsp:spPr>
        <a:xfrm>
          <a:off x="1977266" y="440220"/>
          <a:ext cx="1090983" cy="80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800" kern="1200" dirty="0" smtClean="0"/>
            <a:t>Spelling lists to follow </a:t>
          </a:r>
          <a:endParaRPr lang="en-GB" sz="800" kern="1200" dirty="0"/>
        </a:p>
      </dsp:txBody>
      <dsp:txXfrm>
        <a:off x="2000885" y="463839"/>
        <a:ext cx="1043745" cy="7591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C0D55-6BF6-4C18-AE07-59171DB6D35F}" type="datetimeFigureOut">
              <a:rPr lang="en-GB" smtClean="0"/>
              <a:t>11/09/2015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7D326-0521-44F1-BA8E-20438F6F0A4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1687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7D326-0521-44F1-BA8E-20438F6F0A4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022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8A46-15C2-4457-A455-5402FF86AB78}" type="datetimeFigureOut">
              <a:rPr lang="en-GB" smtClean="0"/>
              <a:t>11/09/2015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F0C8-1FB6-4536-8562-5087DEFC3F9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4610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8A46-15C2-4457-A455-5402FF86AB78}" type="datetimeFigureOut">
              <a:rPr lang="en-GB" smtClean="0"/>
              <a:t>11/09/2015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F0C8-1FB6-4536-8562-5087DEFC3F9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517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8A46-15C2-4457-A455-5402FF86AB78}" type="datetimeFigureOut">
              <a:rPr lang="en-GB" smtClean="0"/>
              <a:t>11/09/2015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F0C8-1FB6-4536-8562-5087DEFC3F9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3681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8A46-15C2-4457-A455-5402FF86AB78}" type="datetimeFigureOut">
              <a:rPr lang="en-GB" smtClean="0"/>
              <a:t>11/09/2015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F0C8-1FB6-4536-8562-5087DEFC3F9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252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8A46-15C2-4457-A455-5402FF86AB78}" type="datetimeFigureOut">
              <a:rPr lang="en-GB" smtClean="0"/>
              <a:t>11/09/2015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F0C8-1FB6-4536-8562-5087DEFC3F9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1680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8A46-15C2-4457-A455-5402FF86AB78}" type="datetimeFigureOut">
              <a:rPr lang="en-GB" smtClean="0"/>
              <a:t>11/09/2015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F0C8-1FB6-4536-8562-5087DEFC3F9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317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8A46-15C2-4457-A455-5402FF86AB78}" type="datetimeFigureOut">
              <a:rPr lang="en-GB" smtClean="0"/>
              <a:t>11/09/2015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F0C8-1FB6-4536-8562-5087DEFC3F9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8753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8A46-15C2-4457-A455-5402FF86AB78}" type="datetimeFigureOut">
              <a:rPr lang="en-GB" smtClean="0"/>
              <a:t>11/09/2015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F0C8-1FB6-4536-8562-5087DEFC3F9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5913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8A46-15C2-4457-A455-5402FF86AB78}" type="datetimeFigureOut">
              <a:rPr lang="en-GB" smtClean="0"/>
              <a:t>11/09/2015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F0C8-1FB6-4536-8562-5087DEFC3F9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8397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8A46-15C2-4457-A455-5402FF86AB78}" type="datetimeFigureOut">
              <a:rPr lang="en-GB" smtClean="0"/>
              <a:t>11/09/2015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F0C8-1FB6-4536-8562-5087DEFC3F9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8354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8A46-15C2-4457-A455-5402FF86AB78}" type="datetimeFigureOut">
              <a:rPr lang="en-GB" smtClean="0"/>
              <a:t>11/09/2015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F0C8-1FB6-4536-8562-5087DEFC3F9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4457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48A46-15C2-4457-A455-5402FF86AB78}" type="datetimeFigureOut">
              <a:rPr lang="en-GB" smtClean="0"/>
              <a:t>11/09/2015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9F0C8-1FB6-4536-8562-5087DEFC3F9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32377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1.png"/><Relationship Id="rId18" Type="http://schemas.microsoft.com/office/2007/relationships/diagramDrawing" Target="../diagrams/drawing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openxmlformats.org/officeDocument/2006/relationships/diagramColors" Target="../diagrams/colors3.xml"/><Relationship Id="rId2" Type="http://schemas.openxmlformats.org/officeDocument/2006/relationships/notesSlide" Target="../notesSlides/notesSlide1.xml"/><Relationship Id="rId16" Type="http://schemas.openxmlformats.org/officeDocument/2006/relationships/diagramQuickStyle" Target="../diagrams/quickStyl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Layout" Target="../diagrams/layout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1863" y="3699664"/>
            <a:ext cx="2809633" cy="45920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128016" tIns="64008" rIns="128016" bIns="64008">
            <a:spAutoFit/>
          </a:bodyPr>
          <a:lstStyle/>
          <a:p>
            <a:r>
              <a:rPr lang="en-GB" sz="800" b="1" dirty="0">
                <a:solidFill>
                  <a:schemeClr val="bg1"/>
                </a:solidFill>
              </a:rPr>
              <a:t>Reading </a:t>
            </a:r>
            <a:endParaRPr lang="en-GB" sz="800" dirty="0">
              <a:solidFill>
                <a:schemeClr val="bg1"/>
              </a:solidFill>
            </a:endParaRPr>
          </a:p>
          <a:p>
            <a:r>
              <a:rPr lang="en-GB" sz="800" dirty="0">
                <a:solidFill>
                  <a:schemeClr val="bg1"/>
                </a:solidFill>
              </a:rPr>
              <a:t> </a:t>
            </a:r>
            <a:r>
              <a:rPr lang="en-GB" sz="800" dirty="0">
                <a:solidFill>
                  <a:srgbClr val="FF0000"/>
                </a:solidFill>
              </a:rPr>
              <a:t>Use knowledge to read ‘exception’ words </a:t>
            </a:r>
          </a:p>
          <a:p>
            <a:r>
              <a:rPr lang="en-GB" sz="800" dirty="0">
                <a:solidFill>
                  <a:srgbClr val="FF0000"/>
                </a:solidFill>
              </a:rPr>
              <a:t> Read range of fiction &amp; non-fiction </a:t>
            </a:r>
          </a:p>
          <a:p>
            <a:r>
              <a:rPr lang="en-GB" sz="800" dirty="0">
                <a:solidFill>
                  <a:schemeClr val="bg1"/>
                </a:solidFill>
              </a:rPr>
              <a:t> Use dictionaries to check meaning </a:t>
            </a:r>
          </a:p>
          <a:p>
            <a:r>
              <a:rPr lang="en-GB" sz="800" dirty="0">
                <a:solidFill>
                  <a:schemeClr val="bg1"/>
                </a:solidFill>
              </a:rPr>
              <a:t> </a:t>
            </a:r>
            <a:r>
              <a:rPr lang="en-GB" sz="800" dirty="0">
                <a:solidFill>
                  <a:srgbClr val="FF0000"/>
                </a:solidFill>
              </a:rPr>
              <a:t>Prepare poems &amp; plays to perform </a:t>
            </a:r>
          </a:p>
          <a:p>
            <a:r>
              <a:rPr lang="en-GB" sz="800" dirty="0">
                <a:solidFill>
                  <a:schemeClr val="bg1"/>
                </a:solidFill>
              </a:rPr>
              <a:t> Check own understanding of reading </a:t>
            </a:r>
          </a:p>
          <a:p>
            <a:r>
              <a:rPr lang="en-GB" sz="800" dirty="0">
                <a:solidFill>
                  <a:schemeClr val="bg1"/>
                </a:solidFill>
              </a:rPr>
              <a:t> Draw inferences &amp; make predictions </a:t>
            </a:r>
          </a:p>
          <a:p>
            <a:r>
              <a:rPr lang="en-GB" sz="800" dirty="0">
                <a:solidFill>
                  <a:schemeClr val="bg1"/>
                </a:solidFill>
              </a:rPr>
              <a:t> Retrieve &amp; record information from non-fiction books </a:t>
            </a:r>
          </a:p>
          <a:p>
            <a:r>
              <a:rPr lang="en-GB" sz="800" dirty="0">
                <a:solidFill>
                  <a:schemeClr val="bg1"/>
                </a:solidFill>
              </a:rPr>
              <a:t> </a:t>
            </a:r>
            <a:r>
              <a:rPr lang="en-GB" sz="800" dirty="0">
                <a:solidFill>
                  <a:srgbClr val="FF0000"/>
                </a:solidFill>
              </a:rPr>
              <a:t>Discuss reading with others </a:t>
            </a:r>
          </a:p>
          <a:p>
            <a:r>
              <a:rPr lang="en-GB" sz="800" b="1" dirty="0" smtClean="0">
                <a:solidFill>
                  <a:schemeClr val="bg1"/>
                </a:solidFill>
              </a:rPr>
              <a:t>Writing </a:t>
            </a:r>
            <a:endParaRPr lang="en-GB" sz="800" dirty="0">
              <a:solidFill>
                <a:schemeClr val="bg1"/>
              </a:solidFill>
            </a:endParaRPr>
          </a:p>
          <a:p>
            <a:r>
              <a:rPr lang="en-GB" sz="800" dirty="0">
                <a:solidFill>
                  <a:schemeClr val="bg1"/>
                </a:solidFill>
              </a:rPr>
              <a:t> </a:t>
            </a:r>
            <a:r>
              <a:rPr lang="en-GB" sz="800" dirty="0">
                <a:solidFill>
                  <a:srgbClr val="FF0000"/>
                </a:solidFill>
              </a:rPr>
              <a:t>Use prefixes &amp; suffixes in spelling </a:t>
            </a:r>
          </a:p>
          <a:p>
            <a:r>
              <a:rPr lang="en-GB" sz="800" dirty="0">
                <a:solidFill>
                  <a:srgbClr val="FF0000"/>
                </a:solidFill>
              </a:rPr>
              <a:t> Use dictionary to confirm spellings </a:t>
            </a:r>
          </a:p>
          <a:p>
            <a:r>
              <a:rPr lang="en-GB" sz="800" dirty="0">
                <a:solidFill>
                  <a:schemeClr val="bg1"/>
                </a:solidFill>
              </a:rPr>
              <a:t> </a:t>
            </a:r>
            <a:r>
              <a:rPr lang="en-GB" sz="800" dirty="0">
                <a:solidFill>
                  <a:srgbClr val="FF0000"/>
                </a:solidFill>
              </a:rPr>
              <a:t>Write simple dictated sentences </a:t>
            </a:r>
          </a:p>
          <a:p>
            <a:r>
              <a:rPr lang="en-GB" sz="800" dirty="0">
                <a:solidFill>
                  <a:schemeClr val="bg1"/>
                </a:solidFill>
              </a:rPr>
              <a:t> Use handwriting joins appropriately </a:t>
            </a:r>
          </a:p>
          <a:p>
            <a:r>
              <a:rPr lang="en-GB" sz="800" dirty="0">
                <a:solidFill>
                  <a:schemeClr val="bg1"/>
                </a:solidFill>
              </a:rPr>
              <a:t> Plan to write based on familiar forms </a:t>
            </a:r>
          </a:p>
          <a:p>
            <a:r>
              <a:rPr lang="en-GB" sz="800" dirty="0">
                <a:solidFill>
                  <a:schemeClr val="bg1"/>
                </a:solidFill>
              </a:rPr>
              <a:t> Rehearse sentences orally for writing </a:t>
            </a:r>
          </a:p>
          <a:p>
            <a:r>
              <a:rPr lang="en-GB" sz="800" dirty="0">
                <a:solidFill>
                  <a:schemeClr val="bg1"/>
                </a:solidFill>
              </a:rPr>
              <a:t> </a:t>
            </a:r>
            <a:r>
              <a:rPr lang="en-GB" sz="800" dirty="0">
                <a:solidFill>
                  <a:srgbClr val="FF0000"/>
                </a:solidFill>
              </a:rPr>
              <a:t>Use varied rich vocabulary </a:t>
            </a:r>
          </a:p>
          <a:p>
            <a:r>
              <a:rPr lang="en-GB" sz="800" dirty="0">
                <a:solidFill>
                  <a:schemeClr val="bg1"/>
                </a:solidFill>
              </a:rPr>
              <a:t> Create simple settings &amp; plot </a:t>
            </a:r>
          </a:p>
          <a:p>
            <a:r>
              <a:rPr lang="en-GB" sz="800" dirty="0">
                <a:solidFill>
                  <a:schemeClr val="bg1"/>
                </a:solidFill>
              </a:rPr>
              <a:t> Assess effectiveness of own and others’ writing </a:t>
            </a:r>
          </a:p>
          <a:p>
            <a:r>
              <a:rPr lang="en-GB" sz="800" b="1" dirty="0" smtClean="0">
                <a:solidFill>
                  <a:schemeClr val="bg1"/>
                </a:solidFill>
              </a:rPr>
              <a:t>Grammar </a:t>
            </a:r>
            <a:endParaRPr lang="en-GB" sz="800" dirty="0">
              <a:solidFill>
                <a:schemeClr val="bg1"/>
              </a:solidFill>
            </a:endParaRPr>
          </a:p>
          <a:p>
            <a:r>
              <a:rPr lang="en-GB" sz="800" dirty="0">
                <a:solidFill>
                  <a:schemeClr val="bg1"/>
                </a:solidFill>
              </a:rPr>
              <a:t> </a:t>
            </a:r>
            <a:r>
              <a:rPr lang="en-GB" sz="800" dirty="0">
                <a:solidFill>
                  <a:srgbClr val="FF0000"/>
                </a:solidFill>
              </a:rPr>
              <a:t>Use range of conjunctions </a:t>
            </a:r>
          </a:p>
          <a:p>
            <a:r>
              <a:rPr lang="en-GB" sz="800" dirty="0">
                <a:solidFill>
                  <a:schemeClr val="bg1"/>
                </a:solidFill>
              </a:rPr>
              <a:t> Use perfect tense </a:t>
            </a:r>
          </a:p>
          <a:p>
            <a:r>
              <a:rPr lang="en-GB" sz="800" dirty="0">
                <a:solidFill>
                  <a:schemeClr val="bg1"/>
                </a:solidFill>
              </a:rPr>
              <a:t> Use range of nouns &amp; pronouns </a:t>
            </a:r>
          </a:p>
          <a:p>
            <a:r>
              <a:rPr lang="en-GB" sz="800" dirty="0">
                <a:solidFill>
                  <a:schemeClr val="bg1"/>
                </a:solidFill>
              </a:rPr>
              <a:t> Use time connectives </a:t>
            </a:r>
          </a:p>
          <a:p>
            <a:r>
              <a:rPr lang="en-GB" sz="800" dirty="0">
                <a:solidFill>
                  <a:schemeClr val="bg1"/>
                </a:solidFill>
              </a:rPr>
              <a:t> </a:t>
            </a:r>
            <a:r>
              <a:rPr lang="en-GB" sz="800" dirty="0">
                <a:solidFill>
                  <a:srgbClr val="FF0000"/>
                </a:solidFill>
              </a:rPr>
              <a:t>Introduce speech punctuation </a:t>
            </a:r>
          </a:p>
          <a:p>
            <a:r>
              <a:rPr lang="en-GB" sz="800" dirty="0">
                <a:solidFill>
                  <a:schemeClr val="bg1"/>
                </a:solidFill>
              </a:rPr>
              <a:t> Know language of clauses </a:t>
            </a:r>
          </a:p>
          <a:p>
            <a:r>
              <a:rPr lang="en-GB" sz="800" b="1" dirty="0">
                <a:solidFill>
                  <a:schemeClr val="bg1"/>
                </a:solidFill>
              </a:rPr>
              <a:t>Speaking &amp; Listening </a:t>
            </a:r>
            <a:endParaRPr lang="en-GB" sz="800" dirty="0">
              <a:solidFill>
                <a:schemeClr val="bg1"/>
              </a:solidFill>
            </a:endParaRPr>
          </a:p>
          <a:p>
            <a:r>
              <a:rPr lang="en-GB" sz="800" dirty="0">
                <a:solidFill>
                  <a:schemeClr val="bg1"/>
                </a:solidFill>
              </a:rPr>
              <a:t> Give structured descriptions </a:t>
            </a:r>
          </a:p>
          <a:p>
            <a:r>
              <a:rPr lang="en-GB" sz="800" dirty="0">
                <a:solidFill>
                  <a:schemeClr val="bg1"/>
                </a:solidFill>
              </a:rPr>
              <a:t> Participate activity in conversation </a:t>
            </a:r>
          </a:p>
          <a:p>
            <a:r>
              <a:rPr lang="en-GB" sz="800" dirty="0">
                <a:solidFill>
                  <a:schemeClr val="bg1"/>
                </a:solidFill>
              </a:rPr>
              <a:t> Consider &amp; evaluate different </a:t>
            </a:r>
            <a:r>
              <a:rPr lang="en-GB" dirty="0"/>
              <a:t>		</a:t>
            </a:r>
          </a:p>
        </p:txBody>
      </p:sp>
      <p:sp>
        <p:nvSpPr>
          <p:cNvPr id="5" name="Rectangle 4"/>
          <p:cNvSpPr/>
          <p:nvPr/>
        </p:nvSpPr>
        <p:spPr>
          <a:xfrm>
            <a:off x="37250" y="6168752"/>
            <a:ext cx="2583144" cy="7232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n-GB" sz="800" b="1" dirty="0" smtClean="0">
                <a:solidFill>
                  <a:prstClr val="black"/>
                </a:solidFill>
              </a:rPr>
              <a:t>Religious </a:t>
            </a:r>
            <a:r>
              <a:rPr lang="en-GB" sz="800" b="1" dirty="0">
                <a:solidFill>
                  <a:prstClr val="black"/>
                </a:solidFill>
              </a:rPr>
              <a:t>Education </a:t>
            </a:r>
            <a:endParaRPr lang="en-GB" sz="800" dirty="0">
              <a:solidFill>
                <a:prstClr val="black"/>
              </a:solidFill>
            </a:endParaRP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Continue to follow locally- agreed syllabus for RE </a:t>
            </a:r>
            <a:r>
              <a:rPr lang="en-GB" dirty="0">
                <a:solidFill>
                  <a:prstClr val="black"/>
                </a:solidFill>
              </a:rPr>
              <a:t>	</a:t>
            </a:r>
          </a:p>
        </p:txBody>
      </p:sp>
      <p:sp>
        <p:nvSpPr>
          <p:cNvPr id="6" name="Rectangle 5"/>
          <p:cNvSpPr/>
          <p:nvPr/>
        </p:nvSpPr>
        <p:spPr>
          <a:xfrm>
            <a:off x="37250" y="2064296"/>
            <a:ext cx="2583141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800" b="1" dirty="0">
                <a:solidFill>
                  <a:schemeClr val="bg1"/>
                </a:solidFill>
              </a:rPr>
              <a:t>Broader History Study </a:t>
            </a:r>
            <a:endParaRPr lang="en-GB" sz="800" b="1" dirty="0" smtClean="0">
              <a:solidFill>
                <a:schemeClr val="bg1"/>
              </a:solidFill>
            </a:endParaRPr>
          </a:p>
          <a:p>
            <a:r>
              <a:rPr lang="en-GB" sz="800" b="1" dirty="0" smtClean="0">
                <a:solidFill>
                  <a:schemeClr val="bg1"/>
                </a:solidFill>
              </a:rPr>
              <a:t>Broad study </a:t>
            </a:r>
            <a:endParaRPr lang="en-GB" sz="800" dirty="0">
              <a:solidFill>
                <a:schemeClr val="bg1"/>
              </a:solidFill>
            </a:endParaRPr>
          </a:p>
          <a:p>
            <a:r>
              <a:rPr lang="en-GB" sz="800" dirty="0">
                <a:solidFill>
                  <a:schemeClr val="bg1"/>
                </a:solidFill>
              </a:rPr>
              <a:t> Earliest ancient civilisations, i.e. </a:t>
            </a:r>
          </a:p>
          <a:p>
            <a:r>
              <a:rPr lang="en-GB" sz="800" dirty="0" smtClean="0">
                <a:solidFill>
                  <a:schemeClr val="bg1"/>
                </a:solidFill>
              </a:rPr>
              <a:t>Ancient Egypt </a:t>
            </a:r>
            <a:r>
              <a:rPr lang="en-GB" sz="800" dirty="0" smtClean="0">
                <a:solidFill>
                  <a:srgbClr val="FF0000"/>
                </a:solidFill>
              </a:rPr>
              <a:t>Mayan people  </a:t>
            </a:r>
          </a:p>
          <a:p>
            <a:endParaRPr lang="en-GB" sz="800" dirty="0">
              <a:solidFill>
                <a:schemeClr val="bg1"/>
              </a:solidFill>
            </a:endParaRPr>
          </a:p>
          <a:p>
            <a:r>
              <a:rPr lang="en-GB" sz="800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7" name="Rectangle 6"/>
          <p:cNvSpPr/>
          <p:nvPr/>
        </p:nvSpPr>
        <p:spPr>
          <a:xfrm>
            <a:off x="37249" y="1272208"/>
            <a:ext cx="2583142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n-GB" sz="800" b="1" dirty="0">
                <a:solidFill>
                  <a:prstClr val="black"/>
                </a:solidFill>
              </a:rPr>
              <a:t>History </a:t>
            </a:r>
            <a:endParaRPr lang="en-GB" sz="800" dirty="0">
              <a:solidFill>
                <a:prstClr val="black"/>
              </a:solidFill>
            </a:endParaRPr>
          </a:p>
          <a:p>
            <a:pPr lvl="0"/>
            <a:r>
              <a:rPr lang="en-GB" sz="800" b="1" dirty="0">
                <a:solidFill>
                  <a:prstClr val="black"/>
                </a:solidFill>
              </a:rPr>
              <a:t>British History (taught chronologically) </a:t>
            </a:r>
            <a:endParaRPr lang="en-GB" sz="800" dirty="0">
              <a:solidFill>
                <a:prstClr val="black"/>
              </a:solidFill>
            </a:endParaRP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Stone Age to Iron Age </a:t>
            </a:r>
            <a:r>
              <a:rPr lang="en-GB" sz="800" dirty="0" smtClean="0">
                <a:solidFill>
                  <a:prstClr val="black"/>
                </a:solidFill>
              </a:rPr>
              <a:t>Britain, contrasting with Ancient Egyptian way of life  </a:t>
            </a:r>
            <a:endParaRPr lang="en-GB" sz="800" dirty="0">
              <a:solidFill>
                <a:prstClr val="black"/>
              </a:solidFill>
            </a:endParaRP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- </a:t>
            </a:r>
            <a:r>
              <a:rPr lang="en-GB" sz="800" i="1" dirty="0">
                <a:solidFill>
                  <a:prstClr val="black"/>
                </a:solidFill>
              </a:rPr>
              <a:t>hunter-gatherers and early farmers </a:t>
            </a:r>
            <a:endParaRPr lang="en-GB" sz="800" dirty="0">
              <a:solidFill>
                <a:prstClr val="black"/>
              </a:solidFill>
            </a:endParaRP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- </a:t>
            </a:r>
            <a:r>
              <a:rPr lang="en-GB" sz="800" i="1" dirty="0">
                <a:solidFill>
                  <a:prstClr val="black"/>
                </a:solidFill>
              </a:rPr>
              <a:t>Bronze age religion, technology &amp; travel </a:t>
            </a:r>
            <a:endParaRPr lang="en-GB" sz="800" dirty="0">
              <a:solidFill>
                <a:prstClr val="black"/>
              </a:solidFill>
            </a:endParaRP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- Iron age hill forts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1863" y="7453138"/>
            <a:ext cx="2800400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n-GB" sz="800" b="1" dirty="0">
                <a:solidFill>
                  <a:prstClr val="black"/>
                </a:solidFill>
              </a:rPr>
              <a:t>Modern Languages </a:t>
            </a:r>
            <a:r>
              <a:rPr lang="en-GB" sz="800" dirty="0">
                <a:solidFill>
                  <a:prstClr val="black"/>
                </a:solidFill>
              </a:rPr>
              <a:t>(LKS2) 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</a:t>
            </a:r>
            <a:r>
              <a:rPr lang="en-GB" sz="800" dirty="0">
                <a:solidFill>
                  <a:srgbClr val="FF0000"/>
                </a:solidFill>
              </a:rPr>
              <a:t>Listen &amp; engage 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</a:t>
            </a:r>
            <a:r>
              <a:rPr lang="en-GB" sz="800" dirty="0">
                <a:solidFill>
                  <a:srgbClr val="FF0000"/>
                </a:solidFill>
              </a:rPr>
              <a:t>Ask &amp; answer questions 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Speak in sentences using familiar vocabulary 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Develop appropriate pronunciation 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Show understanding of words &amp; phrases 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Appreciate stories, songs, poems &amp; rhymes 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Broaden vocabulary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929192" y="264096"/>
            <a:ext cx="2800400" cy="329320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n-GB" sz="800" b="1" dirty="0" smtClean="0">
                <a:solidFill>
                  <a:prstClr val="black"/>
                </a:solidFill>
              </a:rPr>
              <a:t>Number/Calculation</a:t>
            </a:r>
            <a:endParaRPr lang="en-GB" sz="800" dirty="0">
              <a:solidFill>
                <a:prstClr val="black"/>
              </a:solidFill>
            </a:endParaRP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</a:t>
            </a:r>
            <a:r>
              <a:rPr lang="en-GB" sz="800" dirty="0">
                <a:solidFill>
                  <a:srgbClr val="FF0000"/>
                </a:solidFill>
              </a:rPr>
              <a:t>Learn 3, </a:t>
            </a:r>
            <a:r>
              <a:rPr lang="en-GB" sz="800" dirty="0">
                <a:solidFill>
                  <a:prstClr val="black"/>
                </a:solidFill>
              </a:rPr>
              <a:t>4 &amp; 8x tables 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</a:t>
            </a:r>
            <a:r>
              <a:rPr lang="en-GB" sz="800" dirty="0">
                <a:solidFill>
                  <a:srgbClr val="FF0000"/>
                </a:solidFill>
              </a:rPr>
              <a:t>Secure place value to 100 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</a:t>
            </a:r>
            <a:r>
              <a:rPr lang="en-GB" sz="800" dirty="0">
                <a:solidFill>
                  <a:srgbClr val="FF0000"/>
                </a:solidFill>
              </a:rPr>
              <a:t>Mentally add &amp; subtract units, tens or hundreds to numbers of up to 3 digits 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Written column addition &amp; subtraction 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Solve number problems, including multiplication &amp; simple division and missing number problems 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Use </a:t>
            </a:r>
            <a:r>
              <a:rPr lang="en-GB" sz="800" dirty="0" smtClean="0">
                <a:solidFill>
                  <a:prstClr val="black"/>
                </a:solidFill>
              </a:rPr>
              <a:t>commutatively </a:t>
            </a:r>
            <a:r>
              <a:rPr lang="en-GB" sz="800" dirty="0">
                <a:solidFill>
                  <a:prstClr val="black"/>
                </a:solidFill>
              </a:rPr>
              <a:t>to help calculations </a:t>
            </a:r>
          </a:p>
          <a:p>
            <a:pPr lvl="0"/>
            <a:r>
              <a:rPr lang="en-GB" sz="800" b="1" dirty="0">
                <a:solidFill>
                  <a:prstClr val="black"/>
                </a:solidFill>
              </a:rPr>
              <a:t>Geometry &amp; Measures </a:t>
            </a:r>
            <a:endParaRPr lang="en-GB" sz="800" dirty="0">
              <a:solidFill>
                <a:prstClr val="black"/>
              </a:solidFill>
            </a:endParaRP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Measure &amp; calculate with metric measures 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Measure simple perimeter 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Add/subtract using money in context 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Use Roman numerals up to XII; tell time 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Calculate using simple time problems 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Draw 2-d / Make 3-d shapes 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Identify and use right angles 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Identify horizontal, vertical, perpendicular and parallel lines </a:t>
            </a:r>
          </a:p>
          <a:p>
            <a:pPr lvl="0"/>
            <a:r>
              <a:rPr lang="en-GB" sz="800" b="1" dirty="0" smtClean="0">
                <a:solidFill>
                  <a:prstClr val="black"/>
                </a:solidFill>
              </a:rPr>
              <a:t>Fractions </a:t>
            </a:r>
            <a:r>
              <a:rPr lang="en-GB" sz="800" b="1" dirty="0">
                <a:solidFill>
                  <a:prstClr val="black"/>
                </a:solidFill>
              </a:rPr>
              <a:t>&amp; decimals </a:t>
            </a:r>
            <a:endParaRPr lang="en-GB" sz="800" dirty="0">
              <a:solidFill>
                <a:prstClr val="black"/>
              </a:solidFill>
            </a:endParaRP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Use &amp; count in tenths 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Recognise, find &amp; write fractions 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Recognise some equivalent fractions 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Add/subtract fractions up to &lt;1 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Order fractions with common denominator </a:t>
            </a:r>
          </a:p>
          <a:p>
            <a:pPr lvl="0"/>
            <a:r>
              <a:rPr lang="en-GB" sz="800" b="1" dirty="0">
                <a:solidFill>
                  <a:prstClr val="black"/>
                </a:solidFill>
              </a:rPr>
              <a:t>Data </a:t>
            </a:r>
            <a:endParaRPr lang="en-GB" sz="800" dirty="0">
              <a:solidFill>
                <a:prstClr val="black"/>
              </a:solidFill>
            </a:endParaRP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</a:t>
            </a:r>
            <a:r>
              <a:rPr lang="en-GB" sz="800" dirty="0">
                <a:solidFill>
                  <a:srgbClr val="FF0000"/>
                </a:solidFill>
              </a:rPr>
              <a:t>Interpret bar charts &amp; pictograms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7250" y="198640"/>
            <a:ext cx="2583141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n-GB" sz="800" b="1" dirty="0">
                <a:solidFill>
                  <a:prstClr val="black"/>
                </a:solidFill>
              </a:rPr>
              <a:t>Geography </a:t>
            </a:r>
            <a:r>
              <a:rPr lang="en-GB" sz="800" dirty="0">
                <a:solidFill>
                  <a:prstClr val="black"/>
                </a:solidFill>
              </a:rPr>
              <a:t>(LKS2) 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Locate world’s countries, focussing on Europe &amp; Americas focus on key physical &amp; human features 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Study a region of the UK (not local area) 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</a:t>
            </a:r>
            <a:r>
              <a:rPr lang="en-GB" sz="800" dirty="0">
                <a:solidFill>
                  <a:srgbClr val="FF0000"/>
                </a:solidFill>
              </a:rPr>
              <a:t>Use 8 points of compass, symbols &amp; keys 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Describe &amp; </a:t>
            </a:r>
            <a:r>
              <a:rPr lang="en-GB" sz="800" dirty="0">
                <a:solidFill>
                  <a:srgbClr val="FF0000"/>
                </a:solidFill>
              </a:rPr>
              <a:t>understand climate</a:t>
            </a:r>
            <a:r>
              <a:rPr lang="en-GB" sz="800" dirty="0">
                <a:solidFill>
                  <a:prstClr val="black"/>
                </a:solidFill>
              </a:rPr>
              <a:t>, rivers, mountains, volcanoes, earthquakes, settlements, trade links, etc. 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</a:t>
            </a:r>
            <a:r>
              <a:rPr lang="en-GB" sz="800" dirty="0">
                <a:solidFill>
                  <a:srgbClr val="FF0000"/>
                </a:solidFill>
              </a:rPr>
              <a:t>Use fieldwork to observe, measure &amp; record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7250" y="2712368"/>
            <a:ext cx="2583141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n-GB" sz="800" b="1" dirty="0">
                <a:solidFill>
                  <a:prstClr val="black"/>
                </a:solidFill>
              </a:rPr>
              <a:t>Design &amp; Technology </a:t>
            </a:r>
            <a:r>
              <a:rPr lang="en-GB" sz="800" dirty="0">
                <a:solidFill>
                  <a:prstClr val="black"/>
                </a:solidFill>
              </a:rPr>
              <a:t>(LKS2) 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</a:t>
            </a:r>
            <a:r>
              <a:rPr lang="en-GB" sz="800" dirty="0">
                <a:solidFill>
                  <a:srgbClr val="FF0000"/>
                </a:solidFill>
              </a:rPr>
              <a:t>Use research&amp; criteria to develop products which are fit for purpose 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</a:t>
            </a:r>
            <a:r>
              <a:rPr lang="en-GB" sz="800" dirty="0">
                <a:solidFill>
                  <a:srgbClr val="FF0000"/>
                </a:solidFill>
              </a:rPr>
              <a:t>Use annotated sketches and prototypes to explain ideas </a:t>
            </a:r>
          </a:p>
          <a:p>
            <a:pPr lvl="0"/>
            <a:r>
              <a:rPr lang="en-GB" sz="800" dirty="0">
                <a:solidFill>
                  <a:srgbClr val="FF0000"/>
                </a:solidFill>
              </a:rPr>
              <a:t> Evaluate existing products and improve own work 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Use mechanical systems in own work 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Understand seasonality; prepare &amp; cook mainly savoury dishes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7250" y="3720480"/>
            <a:ext cx="2583142" cy="13388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en-GB" sz="800" b="1" dirty="0">
                <a:solidFill>
                  <a:prstClr val="black"/>
                </a:solidFill>
              </a:rPr>
              <a:t>Computing </a:t>
            </a:r>
            <a:r>
              <a:rPr lang="en-GB" sz="800" dirty="0">
                <a:solidFill>
                  <a:prstClr val="black"/>
                </a:solidFill>
              </a:rPr>
              <a:t>(LKS2) 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Design &amp; write programs to achieve specific goals, including solving problems 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Use logical reasoning 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Understand computer networks 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</a:t>
            </a:r>
            <a:r>
              <a:rPr lang="en-GB" sz="800" dirty="0">
                <a:solidFill>
                  <a:srgbClr val="FF0000"/>
                </a:solidFill>
              </a:rPr>
              <a:t>Use internet safely and appropriately 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Collect and present data appropriately 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	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8939" y="7806645"/>
            <a:ext cx="3310532" cy="10002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n-GB" sz="700" b="1" dirty="0">
                <a:solidFill>
                  <a:prstClr val="black"/>
                </a:solidFill>
              </a:rPr>
              <a:t>Art &amp; Design </a:t>
            </a:r>
            <a:r>
              <a:rPr lang="en-GB" sz="700" dirty="0">
                <a:solidFill>
                  <a:prstClr val="black"/>
                </a:solidFill>
              </a:rPr>
              <a:t>(LKS2) </a:t>
            </a:r>
          </a:p>
          <a:p>
            <a:pPr lvl="0"/>
            <a:r>
              <a:rPr lang="en-GB" sz="700" dirty="0">
                <a:solidFill>
                  <a:prstClr val="black"/>
                </a:solidFill>
              </a:rPr>
              <a:t> </a:t>
            </a:r>
            <a:r>
              <a:rPr lang="en-GB" sz="700" dirty="0">
                <a:solidFill>
                  <a:srgbClr val="FF0000"/>
                </a:solidFill>
              </a:rPr>
              <a:t>Use sketchbooks to collect, record and evaluate ideas </a:t>
            </a:r>
          </a:p>
          <a:p>
            <a:pPr lvl="0"/>
            <a:r>
              <a:rPr lang="en-GB" sz="700" dirty="0">
                <a:solidFill>
                  <a:prstClr val="black"/>
                </a:solidFill>
              </a:rPr>
              <a:t> </a:t>
            </a:r>
            <a:r>
              <a:rPr lang="en-GB" sz="700" dirty="0">
                <a:solidFill>
                  <a:srgbClr val="FF0000"/>
                </a:solidFill>
              </a:rPr>
              <a:t>Improve mastery of techniques such as drawing, painting and </a:t>
            </a:r>
            <a:r>
              <a:rPr lang="en-GB" sz="700" dirty="0">
                <a:solidFill>
                  <a:prstClr val="black"/>
                </a:solidFill>
              </a:rPr>
              <a:t>sculpture with varied materials </a:t>
            </a:r>
          </a:p>
          <a:p>
            <a:pPr lvl="0"/>
            <a:r>
              <a:rPr lang="en-GB" sz="700" dirty="0">
                <a:solidFill>
                  <a:prstClr val="black"/>
                </a:solidFill>
              </a:rPr>
              <a:t> Learn about great artists, architects &amp; designers </a:t>
            </a:r>
            <a:endParaRPr lang="en-GB" sz="700" dirty="0" smtClean="0">
              <a:solidFill>
                <a:prstClr val="black"/>
              </a:solidFill>
            </a:endParaRPr>
          </a:p>
          <a:p>
            <a:pPr lvl="0"/>
            <a:endParaRPr lang="en-GB" sz="800" dirty="0" smtClean="0">
              <a:solidFill>
                <a:prstClr val="black"/>
              </a:solidFill>
            </a:endParaRPr>
          </a:p>
          <a:p>
            <a:pPr lvl="0"/>
            <a:endParaRPr lang="en-GB" sz="800" dirty="0">
              <a:solidFill>
                <a:prstClr val="black"/>
              </a:solidFill>
            </a:endParaRPr>
          </a:p>
          <a:p>
            <a:pPr lvl="0"/>
            <a:endParaRPr lang="en-GB" sz="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04904" y="7883398"/>
            <a:ext cx="2206696" cy="8463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n-GB" sz="700" b="1" dirty="0">
                <a:solidFill>
                  <a:prstClr val="black"/>
                </a:solidFill>
              </a:rPr>
              <a:t>Physical Education </a:t>
            </a:r>
            <a:r>
              <a:rPr lang="en-GB" sz="700" dirty="0">
                <a:solidFill>
                  <a:prstClr val="black"/>
                </a:solidFill>
              </a:rPr>
              <a:t>(LKS2) </a:t>
            </a:r>
          </a:p>
          <a:p>
            <a:pPr lvl="0"/>
            <a:r>
              <a:rPr lang="en-GB" sz="700" dirty="0">
                <a:solidFill>
                  <a:prstClr val="black"/>
                </a:solidFill>
              </a:rPr>
              <a:t> Use running, jumping, catching and throwing in isolation and in combination </a:t>
            </a:r>
          </a:p>
          <a:p>
            <a:pPr lvl="0"/>
            <a:r>
              <a:rPr lang="en-GB" sz="700" dirty="0">
                <a:solidFill>
                  <a:prstClr val="black"/>
                </a:solidFill>
              </a:rPr>
              <a:t> Play competitive games, modified as appropriate </a:t>
            </a:r>
          </a:p>
          <a:p>
            <a:pPr lvl="0"/>
            <a:r>
              <a:rPr lang="en-GB" sz="700" dirty="0">
                <a:solidFill>
                  <a:prstClr val="black"/>
                </a:solidFill>
              </a:rPr>
              <a:t> </a:t>
            </a:r>
            <a:r>
              <a:rPr lang="en-GB" sz="700" dirty="0">
                <a:solidFill>
                  <a:srgbClr val="FF0000"/>
                </a:solidFill>
              </a:rPr>
              <a:t>Develop flexibility &amp; control in gym, dance &amp; athletics </a:t>
            </a:r>
          </a:p>
          <a:p>
            <a:pPr lvl="0"/>
            <a:r>
              <a:rPr lang="en-GB" sz="700" dirty="0">
                <a:solidFill>
                  <a:prstClr val="black"/>
                </a:solidFill>
              </a:rPr>
              <a:t> Compare performances to achieve personal bests </a:t>
            </a:r>
          </a:p>
          <a:p>
            <a:pPr lvl="0"/>
            <a:r>
              <a:rPr lang="en-GB" sz="700" dirty="0">
                <a:solidFill>
                  <a:prstClr val="black"/>
                </a:solidFill>
              </a:rPr>
              <a:t> </a:t>
            </a:r>
            <a:r>
              <a:rPr lang="en-GB" sz="700" i="1" dirty="0">
                <a:solidFill>
                  <a:prstClr val="black"/>
                </a:solidFill>
              </a:rPr>
              <a:t>Swimming proficiency at 25m (KS1 or KS2) </a:t>
            </a:r>
            <a:endParaRPr lang="en-GB" sz="7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10800000" flipV="1">
            <a:off x="37250" y="4679667"/>
            <a:ext cx="2583142" cy="15388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n-GB" sz="800" b="1" dirty="0">
                <a:solidFill>
                  <a:prstClr val="black"/>
                </a:solidFill>
              </a:rPr>
              <a:t>Science </a:t>
            </a:r>
            <a:endParaRPr lang="en-GB" sz="800" dirty="0">
              <a:solidFill>
                <a:prstClr val="black"/>
              </a:solidFill>
            </a:endParaRPr>
          </a:p>
          <a:p>
            <a:pPr lvl="0"/>
            <a:r>
              <a:rPr lang="en-GB" sz="800" b="1" dirty="0">
                <a:solidFill>
                  <a:prstClr val="black"/>
                </a:solidFill>
              </a:rPr>
              <a:t>Biology </a:t>
            </a:r>
            <a:endParaRPr lang="en-GB" sz="800" dirty="0">
              <a:solidFill>
                <a:prstClr val="black"/>
              </a:solidFill>
            </a:endParaRP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Plants, incl. parts, </a:t>
            </a:r>
            <a:r>
              <a:rPr lang="en-GB" sz="800" dirty="0" smtClean="0">
                <a:solidFill>
                  <a:prstClr val="black"/>
                </a:solidFill>
              </a:rPr>
              <a:t>lifecycle, classification </a:t>
            </a:r>
            <a:r>
              <a:rPr lang="en-GB" sz="800" dirty="0">
                <a:solidFill>
                  <a:prstClr val="black"/>
                </a:solidFill>
              </a:rPr>
              <a:t>and requirements </a:t>
            </a:r>
            <a:r>
              <a:rPr lang="en-GB" sz="800" dirty="0" smtClean="0">
                <a:solidFill>
                  <a:prstClr val="black"/>
                </a:solidFill>
              </a:rPr>
              <a:t>for life </a:t>
            </a:r>
          </a:p>
          <a:p>
            <a:r>
              <a:rPr lang="en-GB" sz="800" dirty="0" smtClean="0">
                <a:solidFill>
                  <a:prstClr val="black"/>
                </a:solidFill>
              </a:rPr>
              <a:t> </a:t>
            </a:r>
            <a:r>
              <a:rPr lang="en-GB" sz="800" dirty="0" smtClean="0">
                <a:solidFill>
                  <a:schemeClr val="bg1"/>
                </a:solidFill>
              </a:rPr>
              <a:t>Digestive </a:t>
            </a:r>
            <a:r>
              <a:rPr lang="en-GB" sz="800" dirty="0">
                <a:solidFill>
                  <a:schemeClr val="bg1"/>
                </a:solidFill>
              </a:rPr>
              <a:t>system &amp; teeth </a:t>
            </a:r>
          </a:p>
          <a:p>
            <a:r>
              <a:rPr lang="en-GB" sz="800" dirty="0" smtClean="0">
                <a:solidFill>
                  <a:schemeClr val="bg1"/>
                </a:solidFill>
              </a:rPr>
              <a:t>Health </a:t>
            </a:r>
            <a:r>
              <a:rPr lang="en-GB" sz="800" dirty="0">
                <a:solidFill>
                  <a:schemeClr val="bg1"/>
                </a:solidFill>
              </a:rPr>
              <a:t>&amp; Lifestyles, incl. circulatory system </a:t>
            </a:r>
          </a:p>
          <a:p>
            <a:r>
              <a:rPr lang="en-GB" sz="800" b="1" dirty="0" smtClean="0">
                <a:solidFill>
                  <a:prstClr val="black"/>
                </a:solidFill>
              </a:rPr>
              <a:t>Chemistry </a:t>
            </a:r>
            <a:endParaRPr lang="en-GB" sz="800" dirty="0">
              <a:solidFill>
                <a:prstClr val="black"/>
              </a:solidFill>
            </a:endParaRP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Classification of rock types 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 Simple understanding of fossilisation </a:t>
            </a:r>
          </a:p>
          <a:p>
            <a:pPr lvl="0"/>
            <a:r>
              <a:rPr lang="en-GB" sz="800" b="1" dirty="0">
                <a:solidFill>
                  <a:prstClr val="black"/>
                </a:solidFill>
              </a:rPr>
              <a:t>Physics </a:t>
            </a:r>
            <a:endParaRPr lang="en-GB" sz="800" b="0" i="0" u="none" strike="noStrike" baseline="0" dirty="0" smtClean="0"/>
          </a:p>
          <a:p>
            <a:r>
              <a:rPr lang="en-GB" sz="700" dirty="0">
                <a:solidFill>
                  <a:schemeClr val="bg1"/>
                </a:solidFill>
              </a:rPr>
              <a:t>Sources of light; shadows &amp; </a:t>
            </a:r>
            <a:r>
              <a:rPr lang="en-GB" sz="700" dirty="0" smtClean="0">
                <a:solidFill>
                  <a:schemeClr val="bg1"/>
                </a:solidFill>
              </a:rPr>
              <a:t>reflection Explain</a:t>
            </a:r>
            <a:r>
              <a:rPr lang="en-GB" sz="700" dirty="0" smtClean="0">
                <a:solidFill>
                  <a:prstClr val="black"/>
                </a:solidFill>
              </a:rPr>
              <a:t> how light appears to travel in straight lines and this effects seeing and shadows </a:t>
            </a:r>
            <a:endParaRPr lang="en-GB" sz="700" dirty="0"/>
          </a:p>
        </p:txBody>
      </p:sp>
      <p:sp>
        <p:nvSpPr>
          <p:cNvPr id="18" name="TextBox 17"/>
          <p:cNvSpPr txBox="1"/>
          <p:nvPr/>
        </p:nvSpPr>
        <p:spPr>
          <a:xfrm>
            <a:off x="62720" y="7137667"/>
            <a:ext cx="2583141" cy="6309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 smtClean="0">
                <a:solidFill>
                  <a:schemeClr val="bg1"/>
                </a:solidFill>
              </a:rPr>
              <a:t>Discuss and learn techniques to improve the eight areas of success </a:t>
            </a:r>
          </a:p>
          <a:p>
            <a:r>
              <a:rPr lang="en-GB" sz="700" dirty="0" smtClean="0">
                <a:solidFill>
                  <a:schemeClr val="bg1"/>
                </a:solidFill>
              </a:rPr>
              <a:t>Study role models who have achieved success </a:t>
            </a:r>
          </a:p>
          <a:p>
            <a:r>
              <a:rPr lang="en-GB" sz="700" dirty="0" smtClean="0">
                <a:solidFill>
                  <a:schemeClr val="bg1"/>
                </a:solidFill>
              </a:rPr>
              <a:t>Study those who have lost success and relate this to the eight areas of success </a:t>
            </a:r>
            <a:endParaRPr lang="en-GB" sz="700" dirty="0"/>
          </a:p>
        </p:txBody>
      </p: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3205865600"/>
              </p:ext>
            </p:extLst>
          </p:nvPr>
        </p:nvGraphicFramePr>
        <p:xfrm>
          <a:off x="784176" y="740437"/>
          <a:ext cx="11004070" cy="8092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21" name="Straight Arrow Connector 20"/>
          <p:cNvCxnSpPr/>
          <p:nvPr/>
        </p:nvCxnSpPr>
        <p:spPr>
          <a:xfrm>
            <a:off x="2477246" y="1247746"/>
            <a:ext cx="1475282" cy="439960"/>
          </a:xfrm>
          <a:prstGeom prst="straightConnector1">
            <a:avLst/>
          </a:prstGeom>
          <a:ln w="41275" cmpd="sng">
            <a:solidFill>
              <a:srgbClr val="FFFFCC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2429053" y="6108173"/>
            <a:ext cx="659379" cy="1207797"/>
          </a:xfrm>
          <a:prstGeom prst="straightConnector1">
            <a:avLst/>
          </a:prstGeom>
          <a:ln w="41275" cmpd="sng">
            <a:solidFill>
              <a:srgbClr val="FFFFCC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492569" y="7554525"/>
            <a:ext cx="747991" cy="657746"/>
          </a:xfrm>
          <a:prstGeom prst="straightConnector1">
            <a:avLst/>
          </a:prstGeom>
          <a:ln w="41275" cmpd="sng">
            <a:solidFill>
              <a:srgbClr val="FFFFCC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8561040" y="7475005"/>
            <a:ext cx="161889" cy="262826"/>
          </a:xfrm>
          <a:prstGeom prst="straightConnector1">
            <a:avLst/>
          </a:prstGeom>
          <a:ln w="41275" cmpd="sng">
            <a:solidFill>
              <a:srgbClr val="FFFFCC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9641160" y="5906621"/>
            <a:ext cx="248073" cy="0"/>
          </a:xfrm>
          <a:prstGeom prst="straightConnector1">
            <a:avLst/>
          </a:prstGeom>
          <a:ln w="41275" cmpd="sng">
            <a:solidFill>
              <a:srgbClr val="FFFFCC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8880233" y="1114991"/>
            <a:ext cx="1080535" cy="795709"/>
          </a:xfrm>
          <a:prstGeom prst="straightConnector1">
            <a:avLst/>
          </a:prstGeom>
          <a:ln w="41275" cmpd="sng">
            <a:solidFill>
              <a:srgbClr val="FFFFCC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6" name="Rectangle 1035"/>
          <p:cNvSpPr/>
          <p:nvPr/>
        </p:nvSpPr>
        <p:spPr>
          <a:xfrm rot="2023413">
            <a:off x="6504640" y="1620044"/>
            <a:ext cx="3001780" cy="89971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1164537"/>
              </a:avLst>
            </a:prstTxWarp>
            <a:spAutoFit/>
          </a:bodyPr>
          <a:lstStyle/>
          <a:p>
            <a:pPr algn="ctr"/>
            <a:r>
              <a:rPr lang="en-US" sz="140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Mathematical development</a:t>
            </a:r>
            <a:endParaRPr lang="en-US" sz="1400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7" name="Rectangle 46"/>
          <p:cNvSpPr/>
          <p:nvPr/>
        </p:nvSpPr>
        <p:spPr>
          <a:xfrm rot="5400000">
            <a:off x="7829200" y="4263511"/>
            <a:ext cx="3001780" cy="89971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1835388"/>
              </a:avLst>
            </a:prstTxWarp>
            <a:spAutoFit/>
          </a:bodyPr>
          <a:lstStyle/>
          <a:p>
            <a:pPr algn="ctr"/>
            <a:r>
              <a:rPr lang="en-US" sz="140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Communication, language and literacy</a:t>
            </a:r>
            <a:endParaRPr lang="en-US" sz="1400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 rot="8590174">
            <a:off x="6608447" y="6603552"/>
            <a:ext cx="3001780" cy="89971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1362649"/>
              </a:avLst>
            </a:prstTxWarp>
            <a:spAutoFit/>
          </a:bodyPr>
          <a:lstStyle/>
          <a:p>
            <a:pPr algn="ctr"/>
            <a:r>
              <a:rPr lang="en-US" sz="1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Physical development </a:t>
            </a:r>
            <a:endParaRPr lang="en-US" sz="1400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 rot="12812909">
            <a:off x="3256414" y="6652550"/>
            <a:ext cx="3001780" cy="89971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1188567"/>
              </a:avLst>
            </a:prstTxWarp>
            <a:spAutoFit/>
          </a:bodyPr>
          <a:lstStyle/>
          <a:p>
            <a:pPr algn="ctr"/>
            <a:r>
              <a:rPr lang="en-US" sz="1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Creative development </a:t>
            </a:r>
            <a:endParaRPr lang="en-US" sz="1400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 rot="16200000">
            <a:off x="1857764" y="4157426"/>
            <a:ext cx="3001780" cy="89971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1655451"/>
              </a:avLst>
            </a:prstTxWarp>
            <a:spAutoFit/>
          </a:bodyPr>
          <a:lstStyle/>
          <a:p>
            <a:pPr algn="ctr"/>
            <a:r>
              <a:rPr lang="en-US" sz="1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Personal, social and emotional development</a:t>
            </a:r>
            <a:endParaRPr lang="en-US" sz="1400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1" name="Rectangle 50"/>
          <p:cNvSpPr/>
          <p:nvPr/>
        </p:nvSpPr>
        <p:spPr>
          <a:xfrm rot="19799916">
            <a:off x="3231166" y="1506708"/>
            <a:ext cx="3001780" cy="89971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1358647"/>
              </a:avLst>
            </a:prstTxWarp>
            <a:spAutoFit/>
          </a:bodyPr>
          <a:lstStyle/>
          <a:p>
            <a:pPr algn="ctr"/>
            <a:r>
              <a:rPr lang="en-US" sz="1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Knowledge and understanding of the world</a:t>
            </a:r>
            <a:endParaRPr lang="en-US" sz="1400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37" name="Oval 1036"/>
          <p:cNvSpPr/>
          <p:nvPr/>
        </p:nvSpPr>
        <p:spPr>
          <a:xfrm>
            <a:off x="5616710" y="4224536"/>
            <a:ext cx="1512168" cy="1224572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bg1"/>
                </a:solidFill>
              </a:rPr>
              <a:t>Y3 </a:t>
            </a:r>
          </a:p>
          <a:p>
            <a:pPr algn="ctr"/>
            <a:r>
              <a:rPr lang="en-GB" sz="1400" dirty="0" smtClean="0">
                <a:solidFill>
                  <a:schemeClr val="bg1"/>
                </a:solidFill>
              </a:rPr>
              <a:t>Tribes, Trade and the Tropics </a:t>
            </a:r>
            <a:r>
              <a:rPr lang="en-GB" sz="1400" b="1" dirty="0" smtClean="0">
                <a:solidFill>
                  <a:schemeClr val="bg1"/>
                </a:solidFill>
              </a:rPr>
              <a:t>Autumn </a:t>
            </a:r>
            <a:r>
              <a:rPr lang="en-GB" sz="1400" b="1" dirty="0" smtClean="0">
                <a:solidFill>
                  <a:schemeClr val="bg1"/>
                </a:solidFill>
              </a:rPr>
              <a:t>term 1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1038" name="Rectangle 1037"/>
          <p:cNvSpPr/>
          <p:nvPr/>
        </p:nvSpPr>
        <p:spPr>
          <a:xfrm>
            <a:off x="1418976" y="-9512"/>
            <a:ext cx="1237839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1000" b="1" dirty="0" smtClean="0">
                <a:ln w="50800"/>
                <a:solidFill>
                  <a:srgbClr val="FFFF00"/>
                </a:solidFill>
              </a:rPr>
              <a:t>End of Y3 outcomes</a:t>
            </a:r>
            <a:endParaRPr lang="en-US" sz="1000" b="1" cap="none" spc="0" dirty="0">
              <a:ln w="50800"/>
              <a:solidFill>
                <a:srgbClr val="FFFF00"/>
              </a:solidFill>
              <a:effectLst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9811600" y="48072"/>
            <a:ext cx="1237839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1000" b="1" dirty="0" smtClean="0">
                <a:ln w="50800"/>
                <a:solidFill>
                  <a:srgbClr val="FFFF00"/>
                </a:solidFill>
              </a:rPr>
              <a:t>End of Y3 outcomes</a:t>
            </a:r>
            <a:endParaRPr lang="en-US" sz="1000" b="1" cap="none" spc="0" dirty="0">
              <a:ln w="50800"/>
              <a:solidFill>
                <a:srgbClr val="FFFF00"/>
              </a:solidFill>
              <a:effectLst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108927" y="6930298"/>
            <a:ext cx="1237839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1000" b="1" dirty="0" smtClean="0">
                <a:ln w="50800"/>
                <a:solidFill>
                  <a:srgbClr val="FFFF00"/>
                </a:solidFill>
              </a:rPr>
              <a:t>End of Y3 outcomes</a:t>
            </a:r>
            <a:endParaRPr lang="en-US" sz="1000" b="1" cap="none" spc="0" dirty="0">
              <a:ln w="50800"/>
              <a:solidFill>
                <a:srgbClr val="FFFF00"/>
              </a:solidFill>
              <a:effectLst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669504" y="7554525"/>
            <a:ext cx="1237839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1000" b="1" dirty="0" smtClean="0">
                <a:ln w="50800"/>
                <a:solidFill>
                  <a:srgbClr val="FFFF00"/>
                </a:solidFill>
              </a:rPr>
              <a:t>End of Y3 outcomes</a:t>
            </a:r>
            <a:endParaRPr lang="en-US" sz="1000" b="1" cap="none" spc="0" dirty="0">
              <a:ln w="50800"/>
              <a:solidFill>
                <a:srgbClr val="FFFF00"/>
              </a:solidFill>
              <a:effectLst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691353" y="7423129"/>
            <a:ext cx="1237839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1000" b="1" dirty="0" smtClean="0">
                <a:ln w="50800"/>
                <a:solidFill>
                  <a:srgbClr val="FFFF00"/>
                </a:solidFill>
              </a:rPr>
              <a:t>End of Y3 outcomes</a:t>
            </a:r>
            <a:endParaRPr lang="en-US" sz="1000" b="1" cap="none" spc="0" dirty="0">
              <a:ln w="50800"/>
              <a:solidFill>
                <a:srgbClr val="FFFF00"/>
              </a:solidFill>
              <a:effectLst/>
            </a:endParaRPr>
          </a:p>
        </p:txBody>
      </p:sp>
      <p:graphicFrame>
        <p:nvGraphicFramePr>
          <p:cNvPr id="1045" name="Diagram 1044"/>
          <p:cNvGraphicFramePr/>
          <p:nvPr>
            <p:extLst>
              <p:ext uri="{D42A27DB-BD31-4B8C-83A1-F6EECF244321}">
                <p14:modId xmlns:p14="http://schemas.microsoft.com/office/powerpoint/2010/main" val="4067288612"/>
              </p:ext>
            </p:extLst>
          </p:nvPr>
        </p:nvGraphicFramePr>
        <p:xfrm>
          <a:off x="2688516" y="116715"/>
          <a:ext cx="1590242" cy="1405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046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133" y="60622"/>
            <a:ext cx="911688" cy="755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" name="Rectangle 70"/>
          <p:cNvSpPr/>
          <p:nvPr/>
        </p:nvSpPr>
        <p:spPr>
          <a:xfrm>
            <a:off x="2875419" y="-3036"/>
            <a:ext cx="1218603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1050" b="1" dirty="0" smtClean="0">
                <a:ln w="50800"/>
                <a:solidFill>
                  <a:srgbClr val="FFFF00"/>
                </a:solidFill>
              </a:rPr>
              <a:t>Curriculum drivers</a:t>
            </a:r>
            <a:endParaRPr lang="en-US" sz="1050" b="1" cap="none" spc="0" dirty="0">
              <a:ln w="50800"/>
              <a:solidFill>
                <a:srgbClr val="FFFF00"/>
              </a:solidFill>
              <a:effectLst/>
            </a:endParaRPr>
          </a:p>
        </p:txBody>
      </p:sp>
      <p:sp>
        <p:nvSpPr>
          <p:cNvPr id="1047" name="Oval 1046"/>
          <p:cNvSpPr/>
          <p:nvPr/>
        </p:nvSpPr>
        <p:spPr>
          <a:xfrm>
            <a:off x="8330809" y="236709"/>
            <a:ext cx="1224136" cy="12515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Register your preference  of day for the maths morning via the </a:t>
            </a:r>
            <a:r>
              <a:rPr lang="en-GB" sz="800" dirty="0"/>
              <a:t> </a:t>
            </a:r>
            <a:r>
              <a:rPr lang="en-GB" sz="800" dirty="0" smtClean="0"/>
              <a:t>survey</a:t>
            </a:r>
          </a:p>
          <a:p>
            <a:pPr algn="ctr"/>
            <a:r>
              <a:rPr lang="en-GB" sz="800" dirty="0" smtClean="0"/>
              <a:t>https</a:t>
            </a:r>
            <a:r>
              <a:rPr lang="en-GB" sz="800" dirty="0"/>
              <a:t>://www.surveymonkey.com/r/B7V2VMD </a:t>
            </a:r>
          </a:p>
        </p:txBody>
      </p:sp>
      <p:sp>
        <p:nvSpPr>
          <p:cNvPr id="73" name="Rectangle 72"/>
          <p:cNvSpPr/>
          <p:nvPr/>
        </p:nvSpPr>
        <p:spPr>
          <a:xfrm>
            <a:off x="8262242" y="21265"/>
            <a:ext cx="1361270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1000" b="1" dirty="0" smtClean="0">
                <a:ln w="50800"/>
                <a:solidFill>
                  <a:srgbClr val="FFFF00"/>
                </a:solidFill>
              </a:rPr>
              <a:t>Parental involvement </a:t>
            </a:r>
            <a:endParaRPr lang="en-US" sz="1000" b="1" cap="none" spc="0" dirty="0">
              <a:ln w="50800"/>
              <a:solidFill>
                <a:srgbClr val="FFFF00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24" y="8473008"/>
            <a:ext cx="3303247" cy="8617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n-GB" sz="700" b="1" dirty="0" smtClean="0">
                <a:solidFill>
                  <a:prstClr val="black"/>
                </a:solidFill>
              </a:rPr>
              <a:t>Music </a:t>
            </a:r>
            <a:r>
              <a:rPr lang="en-GB" sz="700" dirty="0">
                <a:solidFill>
                  <a:prstClr val="black"/>
                </a:solidFill>
              </a:rPr>
              <a:t>(LKS2) </a:t>
            </a:r>
          </a:p>
          <a:p>
            <a:pPr lvl="0"/>
            <a:r>
              <a:rPr lang="en-GB" sz="700" dirty="0">
                <a:solidFill>
                  <a:prstClr val="black"/>
                </a:solidFill>
              </a:rPr>
              <a:t> </a:t>
            </a:r>
            <a:r>
              <a:rPr lang="en-GB" sz="700" dirty="0">
                <a:solidFill>
                  <a:srgbClr val="FF0000"/>
                </a:solidFill>
              </a:rPr>
              <a:t>Use voice &amp; instruments with increasing accuracy, control and expression </a:t>
            </a:r>
          </a:p>
          <a:p>
            <a:pPr lvl="0"/>
            <a:r>
              <a:rPr lang="en-GB" sz="700" dirty="0">
                <a:solidFill>
                  <a:prstClr val="black"/>
                </a:solidFill>
              </a:rPr>
              <a:t> </a:t>
            </a:r>
            <a:r>
              <a:rPr lang="en-GB" sz="700" dirty="0">
                <a:solidFill>
                  <a:srgbClr val="FF0000"/>
                </a:solidFill>
              </a:rPr>
              <a:t>Improvise &amp; compose music </a:t>
            </a:r>
          </a:p>
          <a:p>
            <a:pPr lvl="0"/>
            <a:r>
              <a:rPr lang="en-GB" sz="700" dirty="0">
                <a:solidFill>
                  <a:prstClr val="black"/>
                </a:solidFill>
              </a:rPr>
              <a:t> </a:t>
            </a:r>
            <a:r>
              <a:rPr lang="en-GB" sz="700" dirty="0">
                <a:solidFill>
                  <a:srgbClr val="FF0000"/>
                </a:solidFill>
              </a:rPr>
              <a:t>Listen with attention to detail </a:t>
            </a:r>
          </a:p>
          <a:p>
            <a:pPr lvl="0"/>
            <a:r>
              <a:rPr lang="en-GB" sz="700" dirty="0">
                <a:solidFill>
                  <a:prstClr val="black"/>
                </a:solidFill>
              </a:rPr>
              <a:t> </a:t>
            </a:r>
            <a:r>
              <a:rPr lang="en-GB" sz="700" dirty="0">
                <a:solidFill>
                  <a:srgbClr val="FF0000"/>
                </a:solidFill>
              </a:rPr>
              <a:t>Appreciate wide range of live &amp; recorded music </a:t>
            </a:r>
          </a:p>
          <a:p>
            <a:pPr lvl="0"/>
            <a:r>
              <a:rPr lang="en-GB" sz="700" dirty="0">
                <a:solidFill>
                  <a:prstClr val="black"/>
                </a:solidFill>
              </a:rPr>
              <a:t> </a:t>
            </a:r>
            <a:r>
              <a:rPr lang="en-GB" sz="700" dirty="0">
                <a:solidFill>
                  <a:srgbClr val="FF0000"/>
                </a:solidFill>
              </a:rPr>
              <a:t>Begin to develop understanding of history 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	</a:t>
            </a:r>
          </a:p>
        </p:txBody>
      </p:sp>
      <p:sp>
        <p:nvSpPr>
          <p:cNvPr id="87" name="Rectangle 86"/>
          <p:cNvSpPr/>
          <p:nvPr/>
        </p:nvSpPr>
        <p:spPr>
          <a:xfrm>
            <a:off x="3831544" y="8066967"/>
            <a:ext cx="1563248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1000" b="1" dirty="0" smtClean="0">
                <a:ln w="50800"/>
                <a:solidFill>
                  <a:srgbClr val="FFFF00"/>
                </a:solidFill>
              </a:rPr>
              <a:t>Discrete areas of learning </a:t>
            </a:r>
            <a:endParaRPr lang="en-US" sz="1000" b="1" cap="none" spc="0" dirty="0">
              <a:ln w="50800"/>
              <a:solidFill>
                <a:srgbClr val="FFFF00"/>
              </a:solidFill>
              <a:effectLst/>
            </a:endParaRPr>
          </a:p>
        </p:txBody>
      </p:sp>
      <p:graphicFrame>
        <p:nvGraphicFramePr>
          <p:cNvPr id="34" name="Diagram 33"/>
          <p:cNvGraphicFramePr/>
          <p:nvPr>
            <p:extLst>
              <p:ext uri="{D42A27DB-BD31-4B8C-83A1-F6EECF244321}">
                <p14:modId xmlns:p14="http://schemas.microsoft.com/office/powerpoint/2010/main" val="73878254"/>
              </p:ext>
            </p:extLst>
          </p:nvPr>
        </p:nvGraphicFramePr>
        <p:xfrm>
          <a:off x="3907342" y="8473009"/>
          <a:ext cx="3069521" cy="1283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9942672" y="8600537"/>
            <a:ext cx="2768824" cy="830997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Key dates</a:t>
            </a:r>
          </a:p>
          <a:p>
            <a:pPr algn="ctr"/>
            <a:r>
              <a:rPr lang="en-GB" sz="800" dirty="0" smtClean="0"/>
              <a:t>Parent readers are always welcome . Please contact the office to arrange  a meeting with the year leader. </a:t>
            </a:r>
          </a:p>
          <a:p>
            <a:pPr algn="ctr"/>
            <a:endParaRPr lang="en-GB" sz="800" dirty="0" smtClean="0"/>
          </a:p>
          <a:p>
            <a:pPr algn="ctr"/>
            <a:r>
              <a:rPr lang="en-GB" sz="800" b="1" dirty="0" smtClean="0"/>
              <a:t>-Meet the creature team visit  y3  Wednesday </a:t>
            </a:r>
            <a:r>
              <a:rPr lang="en-GB" sz="800" b="1" dirty="0"/>
              <a:t>4</a:t>
            </a:r>
            <a:r>
              <a:rPr lang="en-GB" sz="800" b="1" baseline="30000" dirty="0"/>
              <a:t>th</a:t>
            </a:r>
            <a:r>
              <a:rPr lang="en-GB" sz="800" b="1" dirty="0"/>
              <a:t> November 2015</a:t>
            </a:r>
            <a:endParaRPr lang="en-GB" sz="800" dirty="0" smtClean="0"/>
          </a:p>
        </p:txBody>
      </p:sp>
      <p:sp>
        <p:nvSpPr>
          <p:cNvPr id="93" name="TextBox 92"/>
          <p:cNvSpPr txBox="1"/>
          <p:nvPr/>
        </p:nvSpPr>
        <p:spPr>
          <a:xfrm>
            <a:off x="7277817" y="8705392"/>
            <a:ext cx="2479514" cy="846386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Home learning and useful websites</a:t>
            </a:r>
          </a:p>
          <a:p>
            <a:pPr algn="ctr"/>
            <a:r>
              <a:rPr lang="en-GB" sz="700" dirty="0" smtClean="0"/>
              <a:t>Home learning will usually be sent home on a Friday and we ask that it is handed in the following Wednesday.</a:t>
            </a:r>
          </a:p>
          <a:p>
            <a:pPr algn="ctr"/>
            <a:r>
              <a:rPr lang="en-GB" sz="700" dirty="0" smtClean="0"/>
              <a:t>Visit </a:t>
            </a:r>
            <a:r>
              <a:rPr lang="en-GB" sz="700" dirty="0" err="1" smtClean="0"/>
              <a:t>sumdog</a:t>
            </a:r>
            <a:r>
              <a:rPr lang="en-GB" sz="700" dirty="0" smtClean="0"/>
              <a:t> maths and the bug club website  for reading and maths games. User names will be sent home by the class teacher </a:t>
            </a:r>
            <a:endParaRPr lang="en-GB" sz="700" dirty="0"/>
          </a:p>
          <a:p>
            <a:pPr algn="ctr"/>
            <a:r>
              <a:rPr lang="en-GB" sz="700" dirty="0" smtClean="0"/>
              <a:t> </a:t>
            </a:r>
            <a:endParaRPr lang="en-GB" sz="700" dirty="0"/>
          </a:p>
        </p:txBody>
      </p:sp>
    </p:spTree>
    <p:extLst>
      <p:ext uri="{BB962C8B-B14F-4D97-AF65-F5344CB8AC3E}">
        <p14:creationId xmlns:p14="http://schemas.microsoft.com/office/powerpoint/2010/main" val="127854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2766</TotalTime>
  <Words>1225</Words>
  <Application>Microsoft Office PowerPoint</Application>
  <PresentationFormat>A3 Paper (297x420 mm)</PresentationFormat>
  <Paragraphs>192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Sheffield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Sheffield Schools</dc:creator>
  <cp:lastModifiedBy>Sheffield Schools</cp:lastModifiedBy>
  <cp:revision>39</cp:revision>
  <cp:lastPrinted>2014-07-09T14:33:32Z</cp:lastPrinted>
  <dcterms:created xsi:type="dcterms:W3CDTF">2014-07-08T14:14:41Z</dcterms:created>
  <dcterms:modified xsi:type="dcterms:W3CDTF">2015-09-11T12:09:50Z</dcterms:modified>
</cp:coreProperties>
</file>