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12801600" cy="9601200" type="A3"/>
  <p:notesSz cx="6797675" cy="9926638"/>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389" autoAdjust="0"/>
    <p:restoredTop sz="99023" autoAdjust="0"/>
  </p:normalViewPr>
  <p:slideViewPr>
    <p:cSldViewPr>
      <p:cViewPr>
        <p:scale>
          <a:sx n="80" d="100"/>
          <a:sy n="80" d="100"/>
        </p:scale>
        <p:origin x="-384"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DB1CF1-9C67-49C4-BE8B-69959718E7DA}" type="doc">
      <dgm:prSet loTypeId="urn:microsoft.com/office/officeart/2005/8/layout/cycle8" loCatId="cycle" qsTypeId="urn:microsoft.com/office/officeart/2005/8/quickstyle/simple1" qsCatId="simple" csTypeId="urn:microsoft.com/office/officeart/2005/8/colors/accent1_2" csCatId="accent1" phldr="1"/>
      <dgm:spPr/>
    </dgm:pt>
    <dgm:pt modelId="{29E34CA5-4F78-45A4-BC16-6DEBB72BF7CD}">
      <dgm:prSet phldrT="[Text]" custT="1"/>
      <dgm:spPr>
        <a:solidFill>
          <a:schemeClr val="accent5">
            <a:lumMod val="20000"/>
            <a:lumOff val="80000"/>
          </a:schemeClr>
        </a:solidFill>
      </dgm:spPr>
      <dgm:t>
        <a:bodyPr/>
        <a:lstStyle/>
        <a:p>
          <a:pPr algn="ctr"/>
          <a:r>
            <a:rPr lang="en-GB" sz="1100" dirty="0" smtClean="0">
              <a:solidFill>
                <a:schemeClr val="bg1"/>
              </a:solidFill>
            </a:rPr>
            <a:t>Place value </a:t>
          </a:r>
        </a:p>
        <a:p>
          <a:pPr algn="ctr"/>
          <a:r>
            <a:rPr lang="en-GB" sz="1100" dirty="0" smtClean="0">
              <a:solidFill>
                <a:schemeClr val="bg1"/>
              </a:solidFill>
            </a:rPr>
            <a:t>Ordering numbers</a:t>
          </a:r>
        </a:p>
        <a:p>
          <a:pPr algn="ctr"/>
          <a:r>
            <a:rPr lang="en-GB" sz="1100" dirty="0" smtClean="0">
              <a:solidFill>
                <a:schemeClr val="bg1"/>
              </a:solidFill>
            </a:rPr>
            <a:t>Mental + and - </a:t>
          </a:r>
        </a:p>
        <a:p>
          <a:pPr algn="ctr"/>
          <a:r>
            <a:rPr lang="en-GB" sz="1100" dirty="0" smtClean="0">
              <a:solidFill>
                <a:schemeClr val="bg1"/>
              </a:solidFill>
            </a:rPr>
            <a:t>Writing numbers in words</a:t>
          </a:r>
        </a:p>
        <a:p>
          <a:pPr algn="ctr"/>
          <a:r>
            <a:rPr lang="en-GB" sz="1100" dirty="0" smtClean="0">
              <a:solidFill>
                <a:schemeClr val="bg1"/>
              </a:solidFill>
            </a:rPr>
            <a:t>Learning 2,3,4 and 6 x tables and corresponding division facts</a:t>
          </a:r>
        </a:p>
        <a:p>
          <a:pPr algn="ctr"/>
          <a:r>
            <a:rPr lang="en-GB" sz="1100" dirty="0" smtClean="0">
              <a:solidFill>
                <a:schemeClr val="bg1"/>
              </a:solidFill>
            </a:rPr>
            <a:t>Calculating halves and quarters of amounts</a:t>
          </a:r>
        </a:p>
      </dgm:t>
    </dgm:pt>
    <dgm:pt modelId="{7CA305C3-9A44-4E91-BD81-C4B76427422A}" type="parTrans" cxnId="{16E92D35-3828-47A9-A4C0-21012DEC46C5}">
      <dgm:prSet/>
      <dgm:spPr/>
      <dgm:t>
        <a:bodyPr/>
        <a:lstStyle/>
        <a:p>
          <a:endParaRPr lang="en-GB"/>
        </a:p>
      </dgm:t>
    </dgm:pt>
    <dgm:pt modelId="{FBB56CEC-38FA-4D9E-9E29-AD4846C4947B}" type="sibTrans" cxnId="{16E92D35-3828-47A9-A4C0-21012DEC46C5}">
      <dgm:prSet/>
      <dgm:spPr/>
      <dgm:t>
        <a:bodyPr/>
        <a:lstStyle/>
        <a:p>
          <a:endParaRPr lang="en-GB"/>
        </a:p>
      </dgm:t>
    </dgm:pt>
    <dgm:pt modelId="{1ADF47D1-2CD2-4A62-98D7-8487ADEA364C}">
      <dgm:prSet phldrT="[Text]" custT="1"/>
      <dgm:spPr>
        <a:solidFill>
          <a:schemeClr val="accent1">
            <a:lumMod val="20000"/>
            <a:lumOff val="80000"/>
          </a:schemeClr>
        </a:solidFill>
      </dgm:spPr>
      <dgm:t>
        <a:bodyPr/>
        <a:lstStyle/>
        <a:p>
          <a:r>
            <a:rPr lang="en-GB" sz="1100" dirty="0" smtClean="0">
              <a:solidFill>
                <a:schemeClr val="bg1"/>
              </a:solidFill>
            </a:rPr>
            <a:t>Greek Myth pop up books</a:t>
          </a:r>
        </a:p>
        <a:p>
          <a:r>
            <a:rPr lang="en-GB" sz="1100" dirty="0" smtClean="0">
              <a:solidFill>
                <a:schemeClr val="bg1"/>
              </a:solidFill>
            </a:rPr>
            <a:t>Ancient Greek pot money boxes</a:t>
          </a:r>
        </a:p>
        <a:p>
          <a:r>
            <a:rPr lang="en-GB" sz="1100" dirty="0" smtClean="0">
              <a:solidFill>
                <a:schemeClr val="bg1"/>
              </a:solidFill>
            </a:rPr>
            <a:t>Water colour Elysian Fields</a:t>
          </a:r>
          <a:endParaRPr lang="en-GB" sz="1100" dirty="0">
            <a:solidFill>
              <a:schemeClr val="bg1"/>
            </a:solidFill>
          </a:endParaRPr>
        </a:p>
      </dgm:t>
    </dgm:pt>
    <dgm:pt modelId="{F236E08C-5C55-45AC-BAC6-0898CBDA8A56}" type="parTrans" cxnId="{06E83E48-D5CF-4A44-BDA2-9CDF8559A308}">
      <dgm:prSet/>
      <dgm:spPr/>
      <dgm:t>
        <a:bodyPr/>
        <a:lstStyle/>
        <a:p>
          <a:endParaRPr lang="en-GB"/>
        </a:p>
      </dgm:t>
    </dgm:pt>
    <dgm:pt modelId="{5F986935-0C8F-4509-BEE3-7C9335EA4381}" type="sibTrans" cxnId="{06E83E48-D5CF-4A44-BDA2-9CDF8559A308}">
      <dgm:prSet/>
      <dgm:spPr/>
      <dgm:t>
        <a:bodyPr/>
        <a:lstStyle/>
        <a:p>
          <a:endParaRPr lang="en-GB"/>
        </a:p>
      </dgm:t>
    </dgm:pt>
    <dgm:pt modelId="{17673B48-289A-43DF-8767-EC1BD3671639}">
      <dgm:prSet phldrT="[Text]" custT="1"/>
      <dgm:spPr>
        <a:solidFill>
          <a:schemeClr val="accent2">
            <a:lumMod val="20000"/>
            <a:lumOff val="80000"/>
          </a:schemeClr>
        </a:solidFill>
      </dgm:spPr>
      <dgm:t>
        <a:bodyPr/>
        <a:lstStyle/>
        <a:p>
          <a:r>
            <a:rPr lang="en-GB" sz="1400" dirty="0" smtClean="0">
              <a:solidFill>
                <a:schemeClr val="bg1"/>
              </a:solidFill>
            </a:rPr>
            <a:t>Re-telling a Greek myth</a:t>
          </a:r>
        </a:p>
        <a:p>
          <a:r>
            <a:rPr lang="en-GB" sz="1400" dirty="0" smtClean="0">
              <a:solidFill>
                <a:schemeClr val="bg1"/>
              </a:solidFill>
            </a:rPr>
            <a:t>Describing a setting</a:t>
          </a:r>
        </a:p>
        <a:p>
          <a:r>
            <a:rPr lang="en-GB" sz="1400" dirty="0" smtClean="0">
              <a:solidFill>
                <a:schemeClr val="bg1"/>
              </a:solidFill>
            </a:rPr>
            <a:t>Writing a newspaper report</a:t>
          </a:r>
        </a:p>
        <a:p>
          <a:r>
            <a:rPr lang="en-GB" sz="1400" dirty="0" smtClean="0">
              <a:solidFill>
                <a:schemeClr val="bg1"/>
              </a:solidFill>
            </a:rPr>
            <a:t>Playing around with word classes</a:t>
          </a:r>
        </a:p>
      </dgm:t>
    </dgm:pt>
    <dgm:pt modelId="{16E2C65B-1FA7-4399-9009-58238A8C1361}" type="parTrans" cxnId="{49F6B79F-477E-4390-9CA1-3566D398DF68}">
      <dgm:prSet/>
      <dgm:spPr/>
      <dgm:t>
        <a:bodyPr/>
        <a:lstStyle/>
        <a:p>
          <a:endParaRPr lang="en-GB"/>
        </a:p>
      </dgm:t>
    </dgm:pt>
    <dgm:pt modelId="{445D8F63-6C34-491E-8979-D07F2B939256}" type="sibTrans" cxnId="{49F6B79F-477E-4390-9CA1-3566D398DF68}">
      <dgm:prSet/>
      <dgm:spPr/>
      <dgm:t>
        <a:bodyPr/>
        <a:lstStyle/>
        <a:p>
          <a:endParaRPr lang="en-GB"/>
        </a:p>
      </dgm:t>
    </dgm:pt>
    <dgm:pt modelId="{69B0C158-7ABA-48A1-8264-2D2786611E89}">
      <dgm:prSet phldrT="[Text]" custT="1"/>
      <dgm:spPr>
        <a:solidFill>
          <a:schemeClr val="accent3">
            <a:lumMod val="40000"/>
            <a:lumOff val="60000"/>
          </a:schemeClr>
        </a:solidFill>
      </dgm:spPr>
      <dgm:t>
        <a:bodyPr/>
        <a:lstStyle/>
        <a:p>
          <a:r>
            <a:rPr lang="en-GB" sz="1400" dirty="0" smtClean="0">
              <a:solidFill>
                <a:schemeClr val="bg1"/>
              </a:solidFill>
            </a:rPr>
            <a:t>Swimming</a:t>
          </a:r>
        </a:p>
        <a:p>
          <a:r>
            <a:rPr lang="en-GB" sz="1400" dirty="0" smtClean="0">
              <a:solidFill>
                <a:schemeClr val="bg1"/>
              </a:solidFill>
            </a:rPr>
            <a:t>Health and fitness  </a:t>
          </a:r>
          <a:endParaRPr lang="en-GB" sz="1400" dirty="0" smtClean="0">
            <a:solidFill>
              <a:schemeClr val="bg1"/>
            </a:solidFill>
          </a:endParaRPr>
        </a:p>
      </dgm:t>
    </dgm:pt>
    <dgm:pt modelId="{894C7D1C-25F6-4672-94DA-8871C620EDCA}" type="parTrans" cxnId="{BAFA79B2-4CF9-46F1-B140-FD602C731E73}">
      <dgm:prSet/>
      <dgm:spPr/>
      <dgm:t>
        <a:bodyPr/>
        <a:lstStyle/>
        <a:p>
          <a:endParaRPr lang="en-GB"/>
        </a:p>
      </dgm:t>
    </dgm:pt>
    <dgm:pt modelId="{22809C76-1D05-4175-B030-1C6BB9A1C72E}" type="sibTrans" cxnId="{BAFA79B2-4CF9-46F1-B140-FD602C731E73}">
      <dgm:prSet/>
      <dgm:spPr/>
      <dgm:t>
        <a:bodyPr/>
        <a:lstStyle/>
        <a:p>
          <a:endParaRPr lang="en-GB"/>
        </a:p>
      </dgm:t>
    </dgm:pt>
    <dgm:pt modelId="{94DA2076-A878-4C7B-A29B-D133F9DC5326}">
      <dgm:prSet phldrT="[Text]" custT="1"/>
      <dgm:spPr>
        <a:solidFill>
          <a:schemeClr val="accent6">
            <a:lumMod val="20000"/>
            <a:lumOff val="80000"/>
          </a:schemeClr>
        </a:solidFill>
      </dgm:spPr>
      <dgm:t>
        <a:bodyPr/>
        <a:lstStyle/>
        <a:p>
          <a:pPr algn="ctr" defTabSz="400050">
            <a:lnSpc>
              <a:spcPct val="90000"/>
            </a:lnSpc>
            <a:spcBef>
              <a:spcPct val="0"/>
            </a:spcBef>
            <a:spcAft>
              <a:spcPct val="35000"/>
            </a:spcAft>
          </a:pPr>
          <a:r>
            <a:rPr lang="en-GB" sz="1050" dirty="0" smtClean="0">
              <a:solidFill>
                <a:schemeClr val="bg1"/>
              </a:solidFill>
            </a:rPr>
            <a:t>Ancient Greece</a:t>
          </a:r>
        </a:p>
        <a:p>
          <a:pPr algn="ctr" defTabSz="400050">
            <a:lnSpc>
              <a:spcPct val="90000"/>
            </a:lnSpc>
            <a:spcBef>
              <a:spcPct val="0"/>
            </a:spcBef>
            <a:spcAft>
              <a:spcPct val="35000"/>
            </a:spcAft>
          </a:pPr>
          <a:r>
            <a:rPr lang="en-GB" sz="1050" dirty="0" smtClean="0">
              <a:solidFill>
                <a:schemeClr val="bg1"/>
              </a:solidFill>
            </a:rPr>
            <a:t>Locating countries on a map</a:t>
          </a:r>
        </a:p>
        <a:p>
          <a:pPr algn="ctr" defTabSz="400050">
            <a:lnSpc>
              <a:spcPct val="90000"/>
            </a:lnSpc>
            <a:spcBef>
              <a:spcPct val="0"/>
            </a:spcBef>
            <a:spcAft>
              <a:spcPct val="35000"/>
            </a:spcAft>
          </a:pPr>
          <a:r>
            <a:rPr lang="en-GB" sz="1050" dirty="0" smtClean="0">
              <a:solidFill>
                <a:schemeClr val="bg1"/>
              </a:solidFill>
            </a:rPr>
            <a:t>How geography shaped Ancient Greek lives</a:t>
          </a:r>
        </a:p>
        <a:p>
          <a:pPr algn="ctr" defTabSz="400050">
            <a:lnSpc>
              <a:spcPct val="90000"/>
            </a:lnSpc>
            <a:spcBef>
              <a:spcPct val="0"/>
            </a:spcBef>
            <a:spcAft>
              <a:spcPct val="35000"/>
            </a:spcAft>
          </a:pPr>
          <a:r>
            <a:rPr lang="en-GB" sz="1050" dirty="0" smtClean="0">
              <a:solidFill>
                <a:schemeClr val="bg1"/>
              </a:solidFill>
            </a:rPr>
            <a:t>Ancient and modern Olympics</a:t>
          </a:r>
        </a:p>
        <a:p>
          <a:pPr algn="ctr" defTabSz="400050">
            <a:lnSpc>
              <a:spcPct val="90000"/>
            </a:lnSpc>
            <a:spcBef>
              <a:spcPct val="0"/>
            </a:spcBef>
            <a:spcAft>
              <a:spcPct val="35000"/>
            </a:spcAft>
          </a:pPr>
          <a:r>
            <a:rPr lang="en-GB" sz="1050" dirty="0" smtClean="0">
              <a:solidFill>
                <a:schemeClr val="bg1"/>
              </a:solidFill>
            </a:rPr>
            <a:t>How diet affects our health</a:t>
          </a:r>
        </a:p>
        <a:p>
          <a:pPr algn="ctr" defTabSz="400050">
            <a:lnSpc>
              <a:spcPct val="90000"/>
            </a:lnSpc>
            <a:spcBef>
              <a:spcPct val="0"/>
            </a:spcBef>
            <a:spcAft>
              <a:spcPct val="35000"/>
            </a:spcAft>
          </a:pPr>
          <a:r>
            <a:rPr lang="en-GB" sz="1050" dirty="0" smtClean="0">
              <a:solidFill>
                <a:schemeClr val="bg1"/>
              </a:solidFill>
            </a:rPr>
            <a:t>Ancient Greek day!</a:t>
          </a:r>
        </a:p>
      </dgm:t>
    </dgm:pt>
    <dgm:pt modelId="{118CC122-5D28-4C9B-9198-DF0A85B8CEC6}" type="sibTrans" cxnId="{2540DE23-3009-4843-869A-70E30658CEB6}">
      <dgm:prSet/>
      <dgm:spPr/>
      <dgm:t>
        <a:bodyPr/>
        <a:lstStyle/>
        <a:p>
          <a:endParaRPr lang="en-GB"/>
        </a:p>
      </dgm:t>
    </dgm:pt>
    <dgm:pt modelId="{68D8092D-ADA2-4E12-80D5-FBC7BD08A8AE}" type="parTrans" cxnId="{2540DE23-3009-4843-869A-70E30658CEB6}">
      <dgm:prSet/>
      <dgm:spPr/>
      <dgm:t>
        <a:bodyPr/>
        <a:lstStyle/>
        <a:p>
          <a:endParaRPr lang="en-GB"/>
        </a:p>
      </dgm:t>
    </dgm:pt>
    <dgm:pt modelId="{6CC1EF18-FC43-4BCE-8142-EBEAB25029B6}">
      <dgm:prSet phldrT="[Text]" custT="1"/>
      <dgm:spPr>
        <a:solidFill>
          <a:schemeClr val="accent4">
            <a:lumMod val="20000"/>
            <a:lumOff val="80000"/>
          </a:schemeClr>
        </a:solidFill>
      </dgm:spPr>
      <dgm:t>
        <a:bodyPr/>
        <a:lstStyle/>
        <a:p>
          <a:r>
            <a:rPr lang="en-GB" sz="1100" dirty="0" smtClean="0">
              <a:solidFill>
                <a:schemeClr val="bg1"/>
              </a:solidFill>
            </a:rPr>
            <a:t>New beginnings</a:t>
          </a:r>
        </a:p>
        <a:p>
          <a:r>
            <a:rPr lang="en-GB" sz="1100" dirty="0" smtClean="0">
              <a:solidFill>
                <a:schemeClr val="bg1"/>
              </a:solidFill>
            </a:rPr>
            <a:t>Having high expectations</a:t>
          </a:r>
        </a:p>
        <a:p>
          <a:r>
            <a:rPr lang="en-GB" sz="1100" dirty="0" smtClean="0">
              <a:solidFill>
                <a:schemeClr val="bg1"/>
              </a:solidFill>
            </a:rPr>
            <a:t>Playing  and learning responsibly</a:t>
          </a:r>
        </a:p>
        <a:p>
          <a:r>
            <a:rPr lang="en-GB" sz="1100" dirty="0" smtClean="0">
              <a:solidFill>
                <a:schemeClr val="bg1"/>
              </a:solidFill>
            </a:rPr>
            <a:t>P4c</a:t>
          </a:r>
        </a:p>
        <a:p>
          <a:r>
            <a:rPr lang="en-GB" sz="1100" dirty="0" smtClean="0">
              <a:solidFill>
                <a:schemeClr val="bg1"/>
              </a:solidFill>
            </a:rPr>
            <a:t>Circle time</a:t>
          </a:r>
        </a:p>
      </dgm:t>
    </dgm:pt>
    <dgm:pt modelId="{76D513E6-1B72-4EB7-9382-C9BD25157284}" type="sibTrans" cxnId="{B5CD5D02-3D6F-4F81-AE34-CECEDAFC8F5B}">
      <dgm:prSet/>
      <dgm:spPr/>
      <dgm:t>
        <a:bodyPr/>
        <a:lstStyle/>
        <a:p>
          <a:endParaRPr lang="en-GB"/>
        </a:p>
      </dgm:t>
    </dgm:pt>
    <dgm:pt modelId="{DD698965-686B-48B8-9976-8198688323EB}" type="parTrans" cxnId="{B5CD5D02-3D6F-4F81-AE34-CECEDAFC8F5B}">
      <dgm:prSet/>
      <dgm:spPr/>
      <dgm:t>
        <a:bodyPr/>
        <a:lstStyle/>
        <a:p>
          <a:endParaRPr lang="en-GB"/>
        </a:p>
      </dgm:t>
    </dgm:pt>
    <dgm:pt modelId="{16206B86-0701-43C8-B39B-A0D673D34347}" type="pres">
      <dgm:prSet presAssocID="{FBDB1CF1-9C67-49C4-BE8B-69959718E7DA}" presName="compositeShape" presStyleCnt="0">
        <dgm:presLayoutVars>
          <dgm:chMax val="7"/>
          <dgm:dir/>
          <dgm:resizeHandles val="exact"/>
        </dgm:presLayoutVars>
      </dgm:prSet>
      <dgm:spPr/>
    </dgm:pt>
    <dgm:pt modelId="{7488F785-78F9-4064-80E4-6EB8E4A5961D}" type="pres">
      <dgm:prSet presAssocID="{FBDB1CF1-9C67-49C4-BE8B-69959718E7DA}" presName="wedge1" presStyleLbl="node1" presStyleIdx="0" presStyleCnt="6"/>
      <dgm:spPr/>
      <dgm:t>
        <a:bodyPr/>
        <a:lstStyle/>
        <a:p>
          <a:endParaRPr lang="en-GB"/>
        </a:p>
      </dgm:t>
    </dgm:pt>
    <dgm:pt modelId="{8B891AC2-A7BB-4656-A163-278E6F4CFF71}" type="pres">
      <dgm:prSet presAssocID="{FBDB1CF1-9C67-49C4-BE8B-69959718E7DA}" presName="dummy1a" presStyleCnt="0"/>
      <dgm:spPr/>
    </dgm:pt>
    <dgm:pt modelId="{F217A255-4914-4014-978C-56D7DCF4B094}" type="pres">
      <dgm:prSet presAssocID="{FBDB1CF1-9C67-49C4-BE8B-69959718E7DA}" presName="dummy1b" presStyleCnt="0"/>
      <dgm:spPr/>
    </dgm:pt>
    <dgm:pt modelId="{AE6FF52E-B4D1-4B4B-AF27-774A62366376}" type="pres">
      <dgm:prSet presAssocID="{FBDB1CF1-9C67-49C4-BE8B-69959718E7DA}" presName="wedge1Tx" presStyleLbl="node1" presStyleIdx="0" presStyleCnt="6">
        <dgm:presLayoutVars>
          <dgm:chMax val="0"/>
          <dgm:chPref val="0"/>
          <dgm:bulletEnabled val="1"/>
        </dgm:presLayoutVars>
      </dgm:prSet>
      <dgm:spPr/>
      <dgm:t>
        <a:bodyPr/>
        <a:lstStyle/>
        <a:p>
          <a:endParaRPr lang="en-GB"/>
        </a:p>
      </dgm:t>
    </dgm:pt>
    <dgm:pt modelId="{2758E8F2-1EF7-4DA9-9AA0-CA3D14E8410B}" type="pres">
      <dgm:prSet presAssocID="{FBDB1CF1-9C67-49C4-BE8B-69959718E7DA}" presName="wedge2" presStyleLbl="node1" presStyleIdx="1" presStyleCnt="6"/>
      <dgm:spPr/>
      <dgm:t>
        <a:bodyPr/>
        <a:lstStyle/>
        <a:p>
          <a:endParaRPr lang="en-GB"/>
        </a:p>
      </dgm:t>
    </dgm:pt>
    <dgm:pt modelId="{07AEB2DB-62A7-49D0-BFD6-A66F3F9CA9DA}" type="pres">
      <dgm:prSet presAssocID="{FBDB1CF1-9C67-49C4-BE8B-69959718E7DA}" presName="dummy2a" presStyleCnt="0"/>
      <dgm:spPr/>
    </dgm:pt>
    <dgm:pt modelId="{3F022DE7-ABE4-4CFF-9793-A64A0347BC99}" type="pres">
      <dgm:prSet presAssocID="{FBDB1CF1-9C67-49C4-BE8B-69959718E7DA}" presName="dummy2b" presStyleCnt="0"/>
      <dgm:spPr/>
    </dgm:pt>
    <dgm:pt modelId="{EDC95D17-DC5E-4FD8-8F2A-2B9932ED3CEA}" type="pres">
      <dgm:prSet presAssocID="{FBDB1CF1-9C67-49C4-BE8B-69959718E7DA}" presName="wedge2Tx" presStyleLbl="node1" presStyleIdx="1" presStyleCnt="6">
        <dgm:presLayoutVars>
          <dgm:chMax val="0"/>
          <dgm:chPref val="0"/>
          <dgm:bulletEnabled val="1"/>
        </dgm:presLayoutVars>
      </dgm:prSet>
      <dgm:spPr/>
      <dgm:t>
        <a:bodyPr/>
        <a:lstStyle/>
        <a:p>
          <a:endParaRPr lang="en-GB"/>
        </a:p>
      </dgm:t>
    </dgm:pt>
    <dgm:pt modelId="{ED798F7E-85F4-4C09-B241-5F2BB8DA2B93}" type="pres">
      <dgm:prSet presAssocID="{FBDB1CF1-9C67-49C4-BE8B-69959718E7DA}" presName="wedge3" presStyleLbl="node1" presStyleIdx="2" presStyleCnt="6"/>
      <dgm:spPr/>
      <dgm:t>
        <a:bodyPr/>
        <a:lstStyle/>
        <a:p>
          <a:endParaRPr lang="en-GB"/>
        </a:p>
      </dgm:t>
    </dgm:pt>
    <dgm:pt modelId="{DB4FCCDC-9CBB-4F67-94F9-4772D0998D3C}" type="pres">
      <dgm:prSet presAssocID="{FBDB1CF1-9C67-49C4-BE8B-69959718E7DA}" presName="dummy3a" presStyleCnt="0"/>
      <dgm:spPr/>
    </dgm:pt>
    <dgm:pt modelId="{53D3433B-D711-43E9-A208-9C3BE1814DB3}" type="pres">
      <dgm:prSet presAssocID="{FBDB1CF1-9C67-49C4-BE8B-69959718E7DA}" presName="dummy3b" presStyleCnt="0"/>
      <dgm:spPr/>
    </dgm:pt>
    <dgm:pt modelId="{AB8CE142-7538-4884-86DB-2410D82B660A}" type="pres">
      <dgm:prSet presAssocID="{FBDB1CF1-9C67-49C4-BE8B-69959718E7DA}" presName="wedge3Tx" presStyleLbl="node1" presStyleIdx="2" presStyleCnt="6">
        <dgm:presLayoutVars>
          <dgm:chMax val="0"/>
          <dgm:chPref val="0"/>
          <dgm:bulletEnabled val="1"/>
        </dgm:presLayoutVars>
      </dgm:prSet>
      <dgm:spPr/>
      <dgm:t>
        <a:bodyPr/>
        <a:lstStyle/>
        <a:p>
          <a:endParaRPr lang="en-GB"/>
        </a:p>
      </dgm:t>
    </dgm:pt>
    <dgm:pt modelId="{3E16C9CA-F672-4113-8CFA-5FDB6BC72594}" type="pres">
      <dgm:prSet presAssocID="{FBDB1CF1-9C67-49C4-BE8B-69959718E7DA}" presName="wedge4" presStyleLbl="node1" presStyleIdx="3" presStyleCnt="6" custLinFactNeighborX="-376" custLinFactNeighborY="-2593"/>
      <dgm:spPr/>
      <dgm:t>
        <a:bodyPr/>
        <a:lstStyle/>
        <a:p>
          <a:endParaRPr lang="en-GB"/>
        </a:p>
      </dgm:t>
    </dgm:pt>
    <dgm:pt modelId="{3AFE21DC-55B3-4403-9100-3A9DD8582D4C}" type="pres">
      <dgm:prSet presAssocID="{FBDB1CF1-9C67-49C4-BE8B-69959718E7DA}" presName="dummy4a" presStyleCnt="0"/>
      <dgm:spPr/>
    </dgm:pt>
    <dgm:pt modelId="{78A48492-BF18-4B25-8496-B68E388B6C63}" type="pres">
      <dgm:prSet presAssocID="{FBDB1CF1-9C67-49C4-BE8B-69959718E7DA}" presName="dummy4b" presStyleCnt="0"/>
      <dgm:spPr/>
    </dgm:pt>
    <dgm:pt modelId="{E7D7441C-D0D3-4AA4-9122-4906B0C56325}" type="pres">
      <dgm:prSet presAssocID="{FBDB1CF1-9C67-49C4-BE8B-69959718E7DA}" presName="wedge4Tx" presStyleLbl="node1" presStyleIdx="3" presStyleCnt="6">
        <dgm:presLayoutVars>
          <dgm:chMax val="0"/>
          <dgm:chPref val="0"/>
          <dgm:bulletEnabled val="1"/>
        </dgm:presLayoutVars>
      </dgm:prSet>
      <dgm:spPr/>
      <dgm:t>
        <a:bodyPr/>
        <a:lstStyle/>
        <a:p>
          <a:endParaRPr lang="en-GB"/>
        </a:p>
      </dgm:t>
    </dgm:pt>
    <dgm:pt modelId="{17562F89-8E90-4D88-87BF-213FA5ED99CD}" type="pres">
      <dgm:prSet presAssocID="{FBDB1CF1-9C67-49C4-BE8B-69959718E7DA}" presName="wedge5" presStyleLbl="node1" presStyleIdx="4" presStyleCnt="6"/>
      <dgm:spPr/>
      <dgm:t>
        <a:bodyPr/>
        <a:lstStyle/>
        <a:p>
          <a:endParaRPr lang="en-GB"/>
        </a:p>
      </dgm:t>
    </dgm:pt>
    <dgm:pt modelId="{C66D07A3-4EAD-4049-9CA8-753E2E6C1519}" type="pres">
      <dgm:prSet presAssocID="{FBDB1CF1-9C67-49C4-BE8B-69959718E7DA}" presName="dummy5a" presStyleCnt="0"/>
      <dgm:spPr/>
    </dgm:pt>
    <dgm:pt modelId="{4C8D50D7-44A7-4EEE-BCD8-0B73C2766E1A}" type="pres">
      <dgm:prSet presAssocID="{FBDB1CF1-9C67-49C4-BE8B-69959718E7DA}" presName="dummy5b" presStyleCnt="0"/>
      <dgm:spPr/>
    </dgm:pt>
    <dgm:pt modelId="{27F60FDF-1DA7-4235-A800-4EF37F81F412}" type="pres">
      <dgm:prSet presAssocID="{FBDB1CF1-9C67-49C4-BE8B-69959718E7DA}" presName="wedge5Tx" presStyleLbl="node1" presStyleIdx="4" presStyleCnt="6">
        <dgm:presLayoutVars>
          <dgm:chMax val="0"/>
          <dgm:chPref val="0"/>
          <dgm:bulletEnabled val="1"/>
        </dgm:presLayoutVars>
      </dgm:prSet>
      <dgm:spPr/>
      <dgm:t>
        <a:bodyPr/>
        <a:lstStyle/>
        <a:p>
          <a:endParaRPr lang="en-GB"/>
        </a:p>
      </dgm:t>
    </dgm:pt>
    <dgm:pt modelId="{C2FFFD40-A632-466E-9AC2-C02264D20FEA}" type="pres">
      <dgm:prSet presAssocID="{FBDB1CF1-9C67-49C4-BE8B-69959718E7DA}" presName="wedge6" presStyleLbl="node1" presStyleIdx="5" presStyleCnt="6"/>
      <dgm:spPr/>
      <dgm:t>
        <a:bodyPr/>
        <a:lstStyle/>
        <a:p>
          <a:endParaRPr lang="en-GB"/>
        </a:p>
      </dgm:t>
    </dgm:pt>
    <dgm:pt modelId="{BB36CACC-12F7-4840-91B7-A68B5EFEC109}" type="pres">
      <dgm:prSet presAssocID="{FBDB1CF1-9C67-49C4-BE8B-69959718E7DA}" presName="dummy6a" presStyleCnt="0"/>
      <dgm:spPr/>
    </dgm:pt>
    <dgm:pt modelId="{E9E02477-3014-4A4D-A0F8-1BE42836437D}" type="pres">
      <dgm:prSet presAssocID="{FBDB1CF1-9C67-49C4-BE8B-69959718E7DA}" presName="dummy6b" presStyleCnt="0"/>
      <dgm:spPr/>
    </dgm:pt>
    <dgm:pt modelId="{6287D0AC-8F28-4688-AF23-DA7F1B299CC8}" type="pres">
      <dgm:prSet presAssocID="{FBDB1CF1-9C67-49C4-BE8B-69959718E7DA}" presName="wedge6Tx" presStyleLbl="node1" presStyleIdx="5" presStyleCnt="6">
        <dgm:presLayoutVars>
          <dgm:chMax val="0"/>
          <dgm:chPref val="0"/>
          <dgm:bulletEnabled val="1"/>
        </dgm:presLayoutVars>
      </dgm:prSet>
      <dgm:spPr/>
      <dgm:t>
        <a:bodyPr/>
        <a:lstStyle/>
        <a:p>
          <a:endParaRPr lang="en-GB"/>
        </a:p>
      </dgm:t>
    </dgm:pt>
    <dgm:pt modelId="{7BB0AD2D-1F2F-4B2D-BA6E-6C3F63A9E699}" type="pres">
      <dgm:prSet presAssocID="{FBB56CEC-38FA-4D9E-9E29-AD4846C4947B}" presName="arrowWedge1" presStyleLbl="fgSibTrans2D1" presStyleIdx="0" presStyleCnt="6" custScaleX="100060"/>
      <dgm:spPr/>
    </dgm:pt>
    <dgm:pt modelId="{14BE520A-2C34-4F66-951C-B3046F5AF420}" type="pres">
      <dgm:prSet presAssocID="{445D8F63-6C34-491E-8979-D07F2B939256}" presName="arrowWedge2" presStyleLbl="fgSibTrans2D1" presStyleIdx="1" presStyleCnt="6"/>
      <dgm:spPr/>
    </dgm:pt>
    <dgm:pt modelId="{512ACC58-5311-4316-9BC9-0CC4B93ECB79}" type="pres">
      <dgm:prSet presAssocID="{22809C76-1D05-4175-B030-1C6BB9A1C72E}" presName="arrowWedge3" presStyleLbl="fgSibTrans2D1" presStyleIdx="2" presStyleCnt="6"/>
      <dgm:spPr/>
    </dgm:pt>
    <dgm:pt modelId="{CE0AC198-9BB6-426E-A2B7-5F26C84A497D}" type="pres">
      <dgm:prSet presAssocID="{5F986935-0C8F-4509-BEE3-7C9335EA4381}" presName="arrowWedge4" presStyleLbl="fgSibTrans2D1" presStyleIdx="3" presStyleCnt="6" custScaleX="98529" custScaleY="100828"/>
      <dgm:spPr/>
    </dgm:pt>
    <dgm:pt modelId="{E1584CA4-44F1-48D9-A4FD-13D6E77F69A0}" type="pres">
      <dgm:prSet presAssocID="{76D513E6-1B72-4EB7-9382-C9BD25157284}" presName="arrowWedge5" presStyleLbl="fgSibTrans2D1" presStyleIdx="4" presStyleCnt="6"/>
      <dgm:spPr/>
    </dgm:pt>
    <dgm:pt modelId="{E104099E-2076-47F9-A833-9078C3BC8C97}" type="pres">
      <dgm:prSet presAssocID="{118CC122-5D28-4C9B-9198-DF0A85B8CEC6}" presName="arrowWedge6" presStyleLbl="fgSibTrans2D1" presStyleIdx="5" presStyleCnt="6" custScaleX="100274" custScaleY="99258" custLinFactNeighborX="128" custLinFactNeighborY="242"/>
      <dgm:spPr/>
    </dgm:pt>
  </dgm:ptLst>
  <dgm:cxnLst>
    <dgm:cxn modelId="{E630DF07-6E7C-4EE2-B121-E3F9A9E2B70A}" type="presOf" srcId="{94DA2076-A878-4C7B-A29B-D133F9DC5326}" destId="{6287D0AC-8F28-4688-AF23-DA7F1B299CC8}" srcOrd="1" destOrd="0" presId="urn:microsoft.com/office/officeart/2005/8/layout/cycle8"/>
    <dgm:cxn modelId="{49F6B79F-477E-4390-9CA1-3566D398DF68}" srcId="{FBDB1CF1-9C67-49C4-BE8B-69959718E7DA}" destId="{17673B48-289A-43DF-8767-EC1BD3671639}" srcOrd="1" destOrd="0" parTransId="{16E2C65B-1FA7-4399-9009-58238A8C1361}" sibTransId="{445D8F63-6C34-491E-8979-D07F2B939256}"/>
    <dgm:cxn modelId="{C7397C54-32A8-4A8C-8DAB-B5C4CDD11ECA}" type="presOf" srcId="{94DA2076-A878-4C7B-A29B-D133F9DC5326}" destId="{C2FFFD40-A632-466E-9AC2-C02264D20FEA}" srcOrd="0" destOrd="0" presId="urn:microsoft.com/office/officeart/2005/8/layout/cycle8"/>
    <dgm:cxn modelId="{72E2FBFE-3B85-4590-832E-258E08AEC1AB}" type="presOf" srcId="{29E34CA5-4F78-45A4-BC16-6DEBB72BF7CD}" destId="{7488F785-78F9-4064-80E4-6EB8E4A5961D}" srcOrd="0" destOrd="0" presId="urn:microsoft.com/office/officeart/2005/8/layout/cycle8"/>
    <dgm:cxn modelId="{06E83E48-D5CF-4A44-BDA2-9CDF8559A308}" srcId="{FBDB1CF1-9C67-49C4-BE8B-69959718E7DA}" destId="{1ADF47D1-2CD2-4A62-98D7-8487ADEA364C}" srcOrd="3" destOrd="0" parTransId="{F236E08C-5C55-45AC-BAC6-0898CBDA8A56}" sibTransId="{5F986935-0C8F-4509-BEE3-7C9335EA4381}"/>
    <dgm:cxn modelId="{BAFA79B2-4CF9-46F1-B140-FD602C731E73}" srcId="{FBDB1CF1-9C67-49C4-BE8B-69959718E7DA}" destId="{69B0C158-7ABA-48A1-8264-2D2786611E89}" srcOrd="2" destOrd="0" parTransId="{894C7D1C-25F6-4672-94DA-8871C620EDCA}" sibTransId="{22809C76-1D05-4175-B030-1C6BB9A1C72E}"/>
    <dgm:cxn modelId="{C91C7504-990B-461B-873C-2D605213B928}" type="presOf" srcId="{6CC1EF18-FC43-4BCE-8142-EBEAB25029B6}" destId="{17562F89-8E90-4D88-87BF-213FA5ED99CD}" srcOrd="0" destOrd="0" presId="urn:microsoft.com/office/officeart/2005/8/layout/cycle8"/>
    <dgm:cxn modelId="{D8BD3D8F-B211-4EA3-91C3-8C9593AC7D81}" type="presOf" srcId="{69B0C158-7ABA-48A1-8264-2D2786611E89}" destId="{ED798F7E-85F4-4C09-B241-5F2BB8DA2B93}" srcOrd="0" destOrd="0" presId="urn:microsoft.com/office/officeart/2005/8/layout/cycle8"/>
    <dgm:cxn modelId="{F89931BE-D64D-4B2E-AC94-DA1C8107DB4D}" type="presOf" srcId="{6CC1EF18-FC43-4BCE-8142-EBEAB25029B6}" destId="{27F60FDF-1DA7-4235-A800-4EF37F81F412}" srcOrd="1" destOrd="0" presId="urn:microsoft.com/office/officeart/2005/8/layout/cycle8"/>
    <dgm:cxn modelId="{7DB3AD8D-86BA-426F-8D6C-B34CFFBB459F}" type="presOf" srcId="{1ADF47D1-2CD2-4A62-98D7-8487ADEA364C}" destId="{3E16C9CA-F672-4113-8CFA-5FDB6BC72594}" srcOrd="0" destOrd="0" presId="urn:microsoft.com/office/officeart/2005/8/layout/cycle8"/>
    <dgm:cxn modelId="{F25857AA-72CE-4FAE-BA52-E295695D3F2C}" type="presOf" srcId="{29E34CA5-4F78-45A4-BC16-6DEBB72BF7CD}" destId="{AE6FF52E-B4D1-4B4B-AF27-774A62366376}" srcOrd="1" destOrd="0" presId="urn:microsoft.com/office/officeart/2005/8/layout/cycle8"/>
    <dgm:cxn modelId="{58459BCC-EB4C-4187-87B3-87C69C6B4200}" type="presOf" srcId="{FBDB1CF1-9C67-49C4-BE8B-69959718E7DA}" destId="{16206B86-0701-43C8-B39B-A0D673D34347}" srcOrd="0" destOrd="0" presId="urn:microsoft.com/office/officeart/2005/8/layout/cycle8"/>
    <dgm:cxn modelId="{50BE779F-608B-4F3B-90A6-71AC5018D0B8}" type="presOf" srcId="{17673B48-289A-43DF-8767-EC1BD3671639}" destId="{EDC95D17-DC5E-4FD8-8F2A-2B9932ED3CEA}" srcOrd="1" destOrd="0" presId="urn:microsoft.com/office/officeart/2005/8/layout/cycle8"/>
    <dgm:cxn modelId="{33164374-7023-4204-AAD3-1098943F8271}" type="presOf" srcId="{69B0C158-7ABA-48A1-8264-2D2786611E89}" destId="{AB8CE142-7538-4884-86DB-2410D82B660A}" srcOrd="1" destOrd="0" presId="urn:microsoft.com/office/officeart/2005/8/layout/cycle8"/>
    <dgm:cxn modelId="{16E92D35-3828-47A9-A4C0-21012DEC46C5}" srcId="{FBDB1CF1-9C67-49C4-BE8B-69959718E7DA}" destId="{29E34CA5-4F78-45A4-BC16-6DEBB72BF7CD}" srcOrd="0" destOrd="0" parTransId="{7CA305C3-9A44-4E91-BD81-C4B76427422A}" sibTransId="{FBB56CEC-38FA-4D9E-9E29-AD4846C4947B}"/>
    <dgm:cxn modelId="{36FA4F16-3CB2-44B4-B7CF-7E1921597EA8}" type="presOf" srcId="{17673B48-289A-43DF-8767-EC1BD3671639}" destId="{2758E8F2-1EF7-4DA9-9AA0-CA3D14E8410B}" srcOrd="0" destOrd="0" presId="urn:microsoft.com/office/officeart/2005/8/layout/cycle8"/>
    <dgm:cxn modelId="{B5CD5D02-3D6F-4F81-AE34-CECEDAFC8F5B}" srcId="{FBDB1CF1-9C67-49C4-BE8B-69959718E7DA}" destId="{6CC1EF18-FC43-4BCE-8142-EBEAB25029B6}" srcOrd="4" destOrd="0" parTransId="{DD698965-686B-48B8-9976-8198688323EB}" sibTransId="{76D513E6-1B72-4EB7-9382-C9BD25157284}"/>
    <dgm:cxn modelId="{2540DE23-3009-4843-869A-70E30658CEB6}" srcId="{FBDB1CF1-9C67-49C4-BE8B-69959718E7DA}" destId="{94DA2076-A878-4C7B-A29B-D133F9DC5326}" srcOrd="5" destOrd="0" parTransId="{68D8092D-ADA2-4E12-80D5-FBC7BD08A8AE}" sibTransId="{118CC122-5D28-4C9B-9198-DF0A85B8CEC6}"/>
    <dgm:cxn modelId="{46EF0E10-36C0-4412-A6D4-0CEC5E208E11}" type="presOf" srcId="{1ADF47D1-2CD2-4A62-98D7-8487ADEA364C}" destId="{E7D7441C-D0D3-4AA4-9122-4906B0C56325}" srcOrd="1" destOrd="0" presId="urn:microsoft.com/office/officeart/2005/8/layout/cycle8"/>
    <dgm:cxn modelId="{704C8B52-1049-4A91-AE1A-B460AE42072C}" type="presParOf" srcId="{16206B86-0701-43C8-B39B-A0D673D34347}" destId="{7488F785-78F9-4064-80E4-6EB8E4A5961D}" srcOrd="0" destOrd="0" presId="urn:microsoft.com/office/officeart/2005/8/layout/cycle8"/>
    <dgm:cxn modelId="{665E9443-0769-4DE8-B6FE-AA2E5CECDF82}" type="presParOf" srcId="{16206B86-0701-43C8-B39B-A0D673D34347}" destId="{8B891AC2-A7BB-4656-A163-278E6F4CFF71}" srcOrd="1" destOrd="0" presId="urn:microsoft.com/office/officeart/2005/8/layout/cycle8"/>
    <dgm:cxn modelId="{53201839-39D0-4F0A-99C1-DDAF5DC3D632}" type="presParOf" srcId="{16206B86-0701-43C8-B39B-A0D673D34347}" destId="{F217A255-4914-4014-978C-56D7DCF4B094}" srcOrd="2" destOrd="0" presId="urn:microsoft.com/office/officeart/2005/8/layout/cycle8"/>
    <dgm:cxn modelId="{08AA9296-9057-4240-9AA1-25754C94A00D}" type="presParOf" srcId="{16206B86-0701-43C8-B39B-A0D673D34347}" destId="{AE6FF52E-B4D1-4B4B-AF27-774A62366376}" srcOrd="3" destOrd="0" presId="urn:microsoft.com/office/officeart/2005/8/layout/cycle8"/>
    <dgm:cxn modelId="{E34F3A30-F271-43A8-8358-056331925893}" type="presParOf" srcId="{16206B86-0701-43C8-B39B-A0D673D34347}" destId="{2758E8F2-1EF7-4DA9-9AA0-CA3D14E8410B}" srcOrd="4" destOrd="0" presId="urn:microsoft.com/office/officeart/2005/8/layout/cycle8"/>
    <dgm:cxn modelId="{71C9923F-3D6A-4FBA-AFF5-C29AD3915E09}" type="presParOf" srcId="{16206B86-0701-43C8-B39B-A0D673D34347}" destId="{07AEB2DB-62A7-49D0-BFD6-A66F3F9CA9DA}" srcOrd="5" destOrd="0" presId="urn:microsoft.com/office/officeart/2005/8/layout/cycle8"/>
    <dgm:cxn modelId="{DB7BF3E9-93F5-437E-86EE-B3370496B345}" type="presParOf" srcId="{16206B86-0701-43C8-B39B-A0D673D34347}" destId="{3F022DE7-ABE4-4CFF-9793-A64A0347BC99}" srcOrd="6" destOrd="0" presId="urn:microsoft.com/office/officeart/2005/8/layout/cycle8"/>
    <dgm:cxn modelId="{DEEEE71D-E16D-4B3A-9C46-13F300DF9D9A}" type="presParOf" srcId="{16206B86-0701-43C8-B39B-A0D673D34347}" destId="{EDC95D17-DC5E-4FD8-8F2A-2B9932ED3CEA}" srcOrd="7" destOrd="0" presId="urn:microsoft.com/office/officeart/2005/8/layout/cycle8"/>
    <dgm:cxn modelId="{0F039B45-25FE-4F6A-9D76-AC119EF7BA76}" type="presParOf" srcId="{16206B86-0701-43C8-B39B-A0D673D34347}" destId="{ED798F7E-85F4-4C09-B241-5F2BB8DA2B93}" srcOrd="8" destOrd="0" presId="urn:microsoft.com/office/officeart/2005/8/layout/cycle8"/>
    <dgm:cxn modelId="{A095D2DA-432B-43DE-96AF-9340D3C43F00}" type="presParOf" srcId="{16206B86-0701-43C8-B39B-A0D673D34347}" destId="{DB4FCCDC-9CBB-4F67-94F9-4772D0998D3C}" srcOrd="9" destOrd="0" presId="urn:microsoft.com/office/officeart/2005/8/layout/cycle8"/>
    <dgm:cxn modelId="{8B743193-009C-4E59-A5EA-656189F39DCB}" type="presParOf" srcId="{16206B86-0701-43C8-B39B-A0D673D34347}" destId="{53D3433B-D711-43E9-A208-9C3BE1814DB3}" srcOrd="10" destOrd="0" presId="urn:microsoft.com/office/officeart/2005/8/layout/cycle8"/>
    <dgm:cxn modelId="{77D2432B-F02A-422A-AED1-B64D912F8D48}" type="presParOf" srcId="{16206B86-0701-43C8-B39B-A0D673D34347}" destId="{AB8CE142-7538-4884-86DB-2410D82B660A}" srcOrd="11" destOrd="0" presId="urn:microsoft.com/office/officeart/2005/8/layout/cycle8"/>
    <dgm:cxn modelId="{8FAB92AF-3AB3-4139-BB7F-0D98C526A559}" type="presParOf" srcId="{16206B86-0701-43C8-B39B-A0D673D34347}" destId="{3E16C9CA-F672-4113-8CFA-5FDB6BC72594}" srcOrd="12" destOrd="0" presId="urn:microsoft.com/office/officeart/2005/8/layout/cycle8"/>
    <dgm:cxn modelId="{0893D828-3EB4-42D3-A654-1B40D070078F}" type="presParOf" srcId="{16206B86-0701-43C8-B39B-A0D673D34347}" destId="{3AFE21DC-55B3-4403-9100-3A9DD8582D4C}" srcOrd="13" destOrd="0" presId="urn:microsoft.com/office/officeart/2005/8/layout/cycle8"/>
    <dgm:cxn modelId="{5E621D88-01CF-4E41-A046-04824154E2D9}" type="presParOf" srcId="{16206B86-0701-43C8-B39B-A0D673D34347}" destId="{78A48492-BF18-4B25-8496-B68E388B6C63}" srcOrd="14" destOrd="0" presId="urn:microsoft.com/office/officeart/2005/8/layout/cycle8"/>
    <dgm:cxn modelId="{CF7B7BED-019C-4B78-9280-5D38761B787F}" type="presParOf" srcId="{16206B86-0701-43C8-B39B-A0D673D34347}" destId="{E7D7441C-D0D3-4AA4-9122-4906B0C56325}" srcOrd="15" destOrd="0" presId="urn:microsoft.com/office/officeart/2005/8/layout/cycle8"/>
    <dgm:cxn modelId="{417158AC-BDDA-4600-9A2A-022952D78A2F}" type="presParOf" srcId="{16206B86-0701-43C8-B39B-A0D673D34347}" destId="{17562F89-8E90-4D88-87BF-213FA5ED99CD}" srcOrd="16" destOrd="0" presId="urn:microsoft.com/office/officeart/2005/8/layout/cycle8"/>
    <dgm:cxn modelId="{E032969E-5CAC-4D16-8EBC-340076432245}" type="presParOf" srcId="{16206B86-0701-43C8-B39B-A0D673D34347}" destId="{C66D07A3-4EAD-4049-9CA8-753E2E6C1519}" srcOrd="17" destOrd="0" presId="urn:microsoft.com/office/officeart/2005/8/layout/cycle8"/>
    <dgm:cxn modelId="{0B1DDC4E-E697-41F7-9B0D-C8D3B562004F}" type="presParOf" srcId="{16206B86-0701-43C8-B39B-A0D673D34347}" destId="{4C8D50D7-44A7-4EEE-BCD8-0B73C2766E1A}" srcOrd="18" destOrd="0" presId="urn:microsoft.com/office/officeart/2005/8/layout/cycle8"/>
    <dgm:cxn modelId="{DF9D23D4-A776-4187-B872-AACC64FBCE8F}" type="presParOf" srcId="{16206B86-0701-43C8-B39B-A0D673D34347}" destId="{27F60FDF-1DA7-4235-A800-4EF37F81F412}" srcOrd="19" destOrd="0" presId="urn:microsoft.com/office/officeart/2005/8/layout/cycle8"/>
    <dgm:cxn modelId="{BDC999BF-D6A0-4F26-9D91-0553F4FD6646}" type="presParOf" srcId="{16206B86-0701-43C8-B39B-A0D673D34347}" destId="{C2FFFD40-A632-466E-9AC2-C02264D20FEA}" srcOrd="20" destOrd="0" presId="urn:microsoft.com/office/officeart/2005/8/layout/cycle8"/>
    <dgm:cxn modelId="{BB626030-85BE-4AD0-B3F9-8C35E843D546}" type="presParOf" srcId="{16206B86-0701-43C8-B39B-A0D673D34347}" destId="{BB36CACC-12F7-4840-91B7-A68B5EFEC109}" srcOrd="21" destOrd="0" presId="urn:microsoft.com/office/officeart/2005/8/layout/cycle8"/>
    <dgm:cxn modelId="{C088C9B9-5EDF-47F5-83B0-CC9E6D18AE00}" type="presParOf" srcId="{16206B86-0701-43C8-B39B-A0D673D34347}" destId="{E9E02477-3014-4A4D-A0F8-1BE42836437D}" srcOrd="22" destOrd="0" presId="urn:microsoft.com/office/officeart/2005/8/layout/cycle8"/>
    <dgm:cxn modelId="{79265CF9-E54D-42A5-9C03-8B6551FE2F57}" type="presParOf" srcId="{16206B86-0701-43C8-B39B-A0D673D34347}" destId="{6287D0AC-8F28-4688-AF23-DA7F1B299CC8}" srcOrd="23" destOrd="0" presId="urn:microsoft.com/office/officeart/2005/8/layout/cycle8"/>
    <dgm:cxn modelId="{DA13866D-D1AD-40B5-9324-444E0460E4F5}" type="presParOf" srcId="{16206B86-0701-43C8-B39B-A0D673D34347}" destId="{7BB0AD2D-1F2F-4B2D-BA6E-6C3F63A9E699}" srcOrd="24" destOrd="0" presId="urn:microsoft.com/office/officeart/2005/8/layout/cycle8"/>
    <dgm:cxn modelId="{F7AE8BDA-C607-4B6D-B0A4-C03EE0F3A077}" type="presParOf" srcId="{16206B86-0701-43C8-B39B-A0D673D34347}" destId="{14BE520A-2C34-4F66-951C-B3046F5AF420}" srcOrd="25" destOrd="0" presId="urn:microsoft.com/office/officeart/2005/8/layout/cycle8"/>
    <dgm:cxn modelId="{9747EC04-2A9F-411B-B116-5F092D4FA2C7}" type="presParOf" srcId="{16206B86-0701-43C8-B39B-A0D673D34347}" destId="{512ACC58-5311-4316-9BC9-0CC4B93ECB79}" srcOrd="26" destOrd="0" presId="urn:microsoft.com/office/officeart/2005/8/layout/cycle8"/>
    <dgm:cxn modelId="{BD8FDD50-8F2E-4968-A762-D3D55B57AB52}" type="presParOf" srcId="{16206B86-0701-43C8-B39B-A0D673D34347}" destId="{CE0AC198-9BB6-426E-A2B7-5F26C84A497D}" srcOrd="27" destOrd="0" presId="urn:microsoft.com/office/officeart/2005/8/layout/cycle8"/>
    <dgm:cxn modelId="{8FD37910-1D51-415B-8524-254E428143AF}" type="presParOf" srcId="{16206B86-0701-43C8-B39B-A0D673D34347}" destId="{E1584CA4-44F1-48D9-A4FD-13D6E77F69A0}" srcOrd="28" destOrd="0" presId="urn:microsoft.com/office/officeart/2005/8/layout/cycle8"/>
    <dgm:cxn modelId="{A559CF1F-8C87-4A1A-8A69-E7268B4E963C}" type="presParOf" srcId="{16206B86-0701-43C8-B39B-A0D673D34347}" destId="{E104099E-2076-47F9-A833-9078C3BC8C97}" srcOrd="2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717F41-E9C6-4525-9863-7DEFAC34E25A}" type="doc">
      <dgm:prSet loTypeId="urn:microsoft.com/office/officeart/2005/8/layout/cycle8" loCatId="cycle" qsTypeId="urn:microsoft.com/office/officeart/2005/8/quickstyle/simple1" qsCatId="simple" csTypeId="urn:microsoft.com/office/officeart/2005/8/colors/accent1_2" csCatId="accent1" phldr="1"/>
      <dgm:spPr/>
    </dgm:pt>
    <dgm:pt modelId="{60AF610F-7475-408F-8E59-F48EB03CF524}">
      <dgm:prSet phldrT="[Text]" custT="1"/>
      <dgm:spPr/>
      <dgm:t>
        <a:bodyPr/>
        <a:lstStyle/>
        <a:p>
          <a:r>
            <a:rPr lang="en-GB" sz="600" dirty="0" smtClean="0"/>
            <a:t>Emotional</a:t>
          </a:r>
          <a:endParaRPr lang="en-GB" sz="700" dirty="0" smtClean="0"/>
        </a:p>
        <a:p>
          <a:r>
            <a:rPr lang="en-GB" sz="600" dirty="0" smtClean="0"/>
            <a:t>Intelligence</a:t>
          </a:r>
          <a:endParaRPr lang="en-GB" sz="600" dirty="0"/>
        </a:p>
      </dgm:t>
    </dgm:pt>
    <dgm:pt modelId="{F94D3F1F-13BE-4B47-8686-0DA838CD5209}" type="parTrans" cxnId="{6460D67E-6CF4-46CB-B45E-BC8119851943}">
      <dgm:prSet/>
      <dgm:spPr/>
      <dgm:t>
        <a:bodyPr/>
        <a:lstStyle/>
        <a:p>
          <a:endParaRPr lang="en-GB"/>
        </a:p>
      </dgm:t>
    </dgm:pt>
    <dgm:pt modelId="{38EF84EC-3A8E-4BBF-A923-9E82E53EEF0E}" type="sibTrans" cxnId="{6460D67E-6CF4-46CB-B45E-BC8119851943}">
      <dgm:prSet/>
      <dgm:spPr/>
      <dgm:t>
        <a:bodyPr/>
        <a:lstStyle/>
        <a:p>
          <a:endParaRPr lang="en-GB"/>
        </a:p>
      </dgm:t>
    </dgm:pt>
    <dgm:pt modelId="{9B53DDC6-374C-4C84-BA89-E8592338693C}">
      <dgm:prSet phldrT="[Text]"/>
      <dgm:spPr/>
      <dgm:t>
        <a:bodyPr/>
        <a:lstStyle/>
        <a:p>
          <a:endParaRPr lang="en-GB" dirty="0"/>
        </a:p>
      </dgm:t>
    </dgm:pt>
    <dgm:pt modelId="{D596F30D-A715-4130-B538-5C4272E838B0}" type="parTrans" cxnId="{01F2237D-DA3E-40AF-B706-FE5C4B8DD77F}">
      <dgm:prSet/>
      <dgm:spPr/>
      <dgm:t>
        <a:bodyPr/>
        <a:lstStyle/>
        <a:p>
          <a:endParaRPr lang="en-GB"/>
        </a:p>
      </dgm:t>
    </dgm:pt>
    <dgm:pt modelId="{3D74918B-0660-41A3-ADE6-871BB74F9104}" type="sibTrans" cxnId="{01F2237D-DA3E-40AF-B706-FE5C4B8DD77F}">
      <dgm:prSet/>
      <dgm:spPr/>
      <dgm:t>
        <a:bodyPr/>
        <a:lstStyle/>
        <a:p>
          <a:endParaRPr lang="en-GB"/>
        </a:p>
      </dgm:t>
    </dgm:pt>
    <dgm:pt modelId="{DEFB4023-B0FE-43F9-A7C6-2E8B37EFE82B}">
      <dgm:prSet phldrT="[Text]" custT="1"/>
      <dgm:spPr/>
      <dgm:t>
        <a:bodyPr/>
        <a:lstStyle/>
        <a:p>
          <a:r>
            <a:rPr lang="en-GB" sz="900" dirty="0" smtClean="0"/>
            <a:t>Knowledge of the world</a:t>
          </a:r>
          <a:endParaRPr lang="en-GB" sz="900" dirty="0"/>
        </a:p>
      </dgm:t>
    </dgm:pt>
    <dgm:pt modelId="{9292BC9B-4260-46AC-B420-614A1A301677}" type="sibTrans" cxnId="{63DCB6DD-06C4-4C2D-BE14-B66ECE95C9DF}">
      <dgm:prSet/>
      <dgm:spPr/>
      <dgm:t>
        <a:bodyPr/>
        <a:lstStyle/>
        <a:p>
          <a:endParaRPr lang="en-GB"/>
        </a:p>
      </dgm:t>
    </dgm:pt>
    <dgm:pt modelId="{3D5475E1-FD87-415F-BA08-0CF1568C732C}" type="parTrans" cxnId="{63DCB6DD-06C4-4C2D-BE14-B66ECE95C9DF}">
      <dgm:prSet/>
      <dgm:spPr/>
      <dgm:t>
        <a:bodyPr/>
        <a:lstStyle/>
        <a:p>
          <a:endParaRPr lang="en-GB"/>
        </a:p>
      </dgm:t>
    </dgm:pt>
    <dgm:pt modelId="{8895254E-FC32-446C-A51C-4DC8CDCA04B2}" type="pres">
      <dgm:prSet presAssocID="{FB717F41-E9C6-4525-9863-7DEFAC34E25A}" presName="compositeShape" presStyleCnt="0">
        <dgm:presLayoutVars>
          <dgm:chMax val="7"/>
          <dgm:dir/>
          <dgm:resizeHandles val="exact"/>
        </dgm:presLayoutVars>
      </dgm:prSet>
      <dgm:spPr/>
    </dgm:pt>
    <dgm:pt modelId="{FAD37CF8-F314-46BF-9114-37FB780CD207}" type="pres">
      <dgm:prSet presAssocID="{FB717F41-E9C6-4525-9863-7DEFAC34E25A}" presName="wedge1" presStyleLbl="node1" presStyleIdx="0" presStyleCnt="3" custScaleX="99304"/>
      <dgm:spPr/>
      <dgm:t>
        <a:bodyPr/>
        <a:lstStyle/>
        <a:p>
          <a:endParaRPr lang="en-GB"/>
        </a:p>
      </dgm:t>
    </dgm:pt>
    <dgm:pt modelId="{885F257B-D78E-4DD1-9125-5B1146A3E031}" type="pres">
      <dgm:prSet presAssocID="{FB717F41-E9C6-4525-9863-7DEFAC34E25A}" presName="dummy1a" presStyleCnt="0"/>
      <dgm:spPr/>
    </dgm:pt>
    <dgm:pt modelId="{D07544E0-BEFE-44F7-B274-4A7051C42E90}" type="pres">
      <dgm:prSet presAssocID="{FB717F41-E9C6-4525-9863-7DEFAC34E25A}" presName="dummy1b" presStyleCnt="0"/>
      <dgm:spPr/>
    </dgm:pt>
    <dgm:pt modelId="{88286371-C2C3-4E5A-9B33-19A940B93EA4}" type="pres">
      <dgm:prSet presAssocID="{FB717F41-E9C6-4525-9863-7DEFAC34E25A}" presName="wedge1Tx" presStyleLbl="node1" presStyleIdx="0" presStyleCnt="3">
        <dgm:presLayoutVars>
          <dgm:chMax val="0"/>
          <dgm:chPref val="0"/>
          <dgm:bulletEnabled val="1"/>
        </dgm:presLayoutVars>
      </dgm:prSet>
      <dgm:spPr/>
      <dgm:t>
        <a:bodyPr/>
        <a:lstStyle/>
        <a:p>
          <a:endParaRPr lang="en-GB"/>
        </a:p>
      </dgm:t>
    </dgm:pt>
    <dgm:pt modelId="{1466FB35-5982-48BD-8F09-EFAA36BF2AF5}" type="pres">
      <dgm:prSet presAssocID="{FB717F41-E9C6-4525-9863-7DEFAC34E25A}" presName="wedge2" presStyleLbl="node1" presStyleIdx="1" presStyleCnt="3"/>
      <dgm:spPr/>
      <dgm:t>
        <a:bodyPr/>
        <a:lstStyle/>
        <a:p>
          <a:endParaRPr lang="en-GB"/>
        </a:p>
      </dgm:t>
    </dgm:pt>
    <dgm:pt modelId="{33559C48-9DCE-4BED-B699-2F3E48F2A230}" type="pres">
      <dgm:prSet presAssocID="{FB717F41-E9C6-4525-9863-7DEFAC34E25A}" presName="dummy2a" presStyleCnt="0"/>
      <dgm:spPr/>
    </dgm:pt>
    <dgm:pt modelId="{70F4B689-0CD4-496A-B515-6F62854ACC03}" type="pres">
      <dgm:prSet presAssocID="{FB717F41-E9C6-4525-9863-7DEFAC34E25A}" presName="dummy2b" presStyleCnt="0"/>
      <dgm:spPr/>
    </dgm:pt>
    <dgm:pt modelId="{FC49EC63-CAC0-4BD5-ABD7-E68337C67676}" type="pres">
      <dgm:prSet presAssocID="{FB717F41-E9C6-4525-9863-7DEFAC34E25A}" presName="wedge2Tx" presStyleLbl="node1" presStyleIdx="1" presStyleCnt="3">
        <dgm:presLayoutVars>
          <dgm:chMax val="0"/>
          <dgm:chPref val="0"/>
          <dgm:bulletEnabled val="1"/>
        </dgm:presLayoutVars>
      </dgm:prSet>
      <dgm:spPr/>
      <dgm:t>
        <a:bodyPr/>
        <a:lstStyle/>
        <a:p>
          <a:endParaRPr lang="en-GB"/>
        </a:p>
      </dgm:t>
    </dgm:pt>
    <dgm:pt modelId="{0D83B5A9-BC4C-4F39-AB9F-726B7B5E2E25}" type="pres">
      <dgm:prSet presAssocID="{FB717F41-E9C6-4525-9863-7DEFAC34E25A}" presName="wedge3" presStyleLbl="node1" presStyleIdx="2" presStyleCnt="3"/>
      <dgm:spPr/>
      <dgm:t>
        <a:bodyPr/>
        <a:lstStyle/>
        <a:p>
          <a:endParaRPr lang="en-GB"/>
        </a:p>
      </dgm:t>
    </dgm:pt>
    <dgm:pt modelId="{47CE35CA-A7F5-4963-82EF-1DC958472546}" type="pres">
      <dgm:prSet presAssocID="{FB717F41-E9C6-4525-9863-7DEFAC34E25A}" presName="dummy3a" presStyleCnt="0"/>
      <dgm:spPr/>
    </dgm:pt>
    <dgm:pt modelId="{3B712EDC-A3AE-4AF4-AF3D-9B42034D8964}" type="pres">
      <dgm:prSet presAssocID="{FB717F41-E9C6-4525-9863-7DEFAC34E25A}" presName="dummy3b" presStyleCnt="0"/>
      <dgm:spPr/>
    </dgm:pt>
    <dgm:pt modelId="{21DE41E7-6CC1-4791-AB55-552F73DE274A}" type="pres">
      <dgm:prSet presAssocID="{FB717F41-E9C6-4525-9863-7DEFAC34E25A}" presName="wedge3Tx" presStyleLbl="node1" presStyleIdx="2" presStyleCnt="3">
        <dgm:presLayoutVars>
          <dgm:chMax val="0"/>
          <dgm:chPref val="0"/>
          <dgm:bulletEnabled val="1"/>
        </dgm:presLayoutVars>
      </dgm:prSet>
      <dgm:spPr/>
      <dgm:t>
        <a:bodyPr/>
        <a:lstStyle/>
        <a:p>
          <a:endParaRPr lang="en-GB"/>
        </a:p>
      </dgm:t>
    </dgm:pt>
    <dgm:pt modelId="{83DFA95E-A951-4268-8623-A58A3239F44D}" type="pres">
      <dgm:prSet presAssocID="{38EF84EC-3A8E-4BBF-A923-9E82E53EEF0E}" presName="arrowWedge1" presStyleLbl="fgSibTrans2D1" presStyleIdx="0" presStyleCnt="3"/>
      <dgm:spPr/>
    </dgm:pt>
    <dgm:pt modelId="{ECB89094-570A-4096-8C15-14787A4BF084}" type="pres">
      <dgm:prSet presAssocID="{9292BC9B-4260-46AC-B420-614A1A301677}" presName="arrowWedge2" presStyleLbl="fgSibTrans2D1" presStyleIdx="1" presStyleCnt="3"/>
      <dgm:spPr/>
    </dgm:pt>
    <dgm:pt modelId="{C9A30E3E-E9A2-4A9D-9A03-B9F53951BC0F}" type="pres">
      <dgm:prSet presAssocID="{3D74918B-0660-41A3-ADE6-871BB74F9104}" presName="arrowWedge3" presStyleLbl="fgSibTrans2D1" presStyleIdx="2" presStyleCnt="3"/>
      <dgm:spPr/>
    </dgm:pt>
  </dgm:ptLst>
  <dgm:cxnLst>
    <dgm:cxn modelId="{2C14CCFC-6103-41A4-AC51-D3F56C0E9D67}" type="presOf" srcId="{60AF610F-7475-408F-8E59-F48EB03CF524}" destId="{FAD37CF8-F314-46BF-9114-37FB780CD207}" srcOrd="0" destOrd="0" presId="urn:microsoft.com/office/officeart/2005/8/layout/cycle8"/>
    <dgm:cxn modelId="{E9FA0FD7-43C7-40D9-BE1E-227EEC03BDF4}" type="presOf" srcId="{FB717F41-E9C6-4525-9863-7DEFAC34E25A}" destId="{8895254E-FC32-446C-A51C-4DC8CDCA04B2}" srcOrd="0" destOrd="0" presId="urn:microsoft.com/office/officeart/2005/8/layout/cycle8"/>
    <dgm:cxn modelId="{6460D67E-6CF4-46CB-B45E-BC8119851943}" srcId="{FB717F41-E9C6-4525-9863-7DEFAC34E25A}" destId="{60AF610F-7475-408F-8E59-F48EB03CF524}" srcOrd="0" destOrd="0" parTransId="{F94D3F1F-13BE-4B47-8686-0DA838CD5209}" sibTransId="{38EF84EC-3A8E-4BBF-A923-9E82E53EEF0E}"/>
    <dgm:cxn modelId="{37966DA1-49E8-40B9-A059-0F4395B658FA}" type="presOf" srcId="{60AF610F-7475-408F-8E59-F48EB03CF524}" destId="{88286371-C2C3-4E5A-9B33-19A940B93EA4}" srcOrd="1" destOrd="0" presId="urn:microsoft.com/office/officeart/2005/8/layout/cycle8"/>
    <dgm:cxn modelId="{176029F7-2AD5-4007-B22E-08C88AB26C07}" type="presOf" srcId="{9B53DDC6-374C-4C84-BA89-E8592338693C}" destId="{21DE41E7-6CC1-4791-AB55-552F73DE274A}" srcOrd="1" destOrd="0" presId="urn:microsoft.com/office/officeart/2005/8/layout/cycle8"/>
    <dgm:cxn modelId="{21F13C82-EF40-42A5-BF11-002924352F1A}" type="presOf" srcId="{DEFB4023-B0FE-43F9-A7C6-2E8B37EFE82B}" destId="{FC49EC63-CAC0-4BD5-ABD7-E68337C67676}" srcOrd="1" destOrd="0" presId="urn:microsoft.com/office/officeart/2005/8/layout/cycle8"/>
    <dgm:cxn modelId="{01F2237D-DA3E-40AF-B706-FE5C4B8DD77F}" srcId="{FB717F41-E9C6-4525-9863-7DEFAC34E25A}" destId="{9B53DDC6-374C-4C84-BA89-E8592338693C}" srcOrd="2" destOrd="0" parTransId="{D596F30D-A715-4130-B538-5C4272E838B0}" sibTransId="{3D74918B-0660-41A3-ADE6-871BB74F9104}"/>
    <dgm:cxn modelId="{63DCB6DD-06C4-4C2D-BE14-B66ECE95C9DF}" srcId="{FB717F41-E9C6-4525-9863-7DEFAC34E25A}" destId="{DEFB4023-B0FE-43F9-A7C6-2E8B37EFE82B}" srcOrd="1" destOrd="0" parTransId="{3D5475E1-FD87-415F-BA08-0CF1568C732C}" sibTransId="{9292BC9B-4260-46AC-B420-614A1A301677}"/>
    <dgm:cxn modelId="{79E9D8F2-51DE-4774-875C-7E2DE4E6168C}" type="presOf" srcId="{9B53DDC6-374C-4C84-BA89-E8592338693C}" destId="{0D83B5A9-BC4C-4F39-AB9F-726B7B5E2E25}" srcOrd="0" destOrd="0" presId="urn:microsoft.com/office/officeart/2005/8/layout/cycle8"/>
    <dgm:cxn modelId="{02C4697E-50A3-4001-9D04-5ED159307F4B}" type="presOf" srcId="{DEFB4023-B0FE-43F9-A7C6-2E8B37EFE82B}" destId="{1466FB35-5982-48BD-8F09-EFAA36BF2AF5}" srcOrd="0" destOrd="0" presId="urn:microsoft.com/office/officeart/2005/8/layout/cycle8"/>
    <dgm:cxn modelId="{4F1D2484-17F0-4942-877B-5DAD026E6206}" type="presParOf" srcId="{8895254E-FC32-446C-A51C-4DC8CDCA04B2}" destId="{FAD37CF8-F314-46BF-9114-37FB780CD207}" srcOrd="0" destOrd="0" presId="urn:microsoft.com/office/officeart/2005/8/layout/cycle8"/>
    <dgm:cxn modelId="{CFC46A49-082E-4BA9-B78F-A85286A69686}" type="presParOf" srcId="{8895254E-FC32-446C-A51C-4DC8CDCA04B2}" destId="{885F257B-D78E-4DD1-9125-5B1146A3E031}" srcOrd="1" destOrd="0" presId="urn:microsoft.com/office/officeart/2005/8/layout/cycle8"/>
    <dgm:cxn modelId="{5D523560-DC9E-4271-AA86-B3526F2A9BD5}" type="presParOf" srcId="{8895254E-FC32-446C-A51C-4DC8CDCA04B2}" destId="{D07544E0-BEFE-44F7-B274-4A7051C42E90}" srcOrd="2" destOrd="0" presId="urn:microsoft.com/office/officeart/2005/8/layout/cycle8"/>
    <dgm:cxn modelId="{D75377AD-2BD8-4967-AE6B-E17D61BBF698}" type="presParOf" srcId="{8895254E-FC32-446C-A51C-4DC8CDCA04B2}" destId="{88286371-C2C3-4E5A-9B33-19A940B93EA4}" srcOrd="3" destOrd="0" presId="urn:microsoft.com/office/officeart/2005/8/layout/cycle8"/>
    <dgm:cxn modelId="{FAC979DD-1B3C-4CBE-A758-545F95322C0A}" type="presParOf" srcId="{8895254E-FC32-446C-A51C-4DC8CDCA04B2}" destId="{1466FB35-5982-48BD-8F09-EFAA36BF2AF5}" srcOrd="4" destOrd="0" presId="urn:microsoft.com/office/officeart/2005/8/layout/cycle8"/>
    <dgm:cxn modelId="{E8065670-7018-460B-B045-9112AF142919}" type="presParOf" srcId="{8895254E-FC32-446C-A51C-4DC8CDCA04B2}" destId="{33559C48-9DCE-4BED-B699-2F3E48F2A230}" srcOrd="5" destOrd="0" presId="urn:microsoft.com/office/officeart/2005/8/layout/cycle8"/>
    <dgm:cxn modelId="{9FF53CBF-0AA8-4784-80F2-8A9D9EECC049}" type="presParOf" srcId="{8895254E-FC32-446C-A51C-4DC8CDCA04B2}" destId="{70F4B689-0CD4-496A-B515-6F62854ACC03}" srcOrd="6" destOrd="0" presId="urn:microsoft.com/office/officeart/2005/8/layout/cycle8"/>
    <dgm:cxn modelId="{11B10426-7929-423F-9147-0A6021E99CF8}" type="presParOf" srcId="{8895254E-FC32-446C-A51C-4DC8CDCA04B2}" destId="{FC49EC63-CAC0-4BD5-ABD7-E68337C67676}" srcOrd="7" destOrd="0" presId="urn:microsoft.com/office/officeart/2005/8/layout/cycle8"/>
    <dgm:cxn modelId="{9BB7771E-3B2A-4BCF-A4A6-B5FADB81EFF7}" type="presParOf" srcId="{8895254E-FC32-446C-A51C-4DC8CDCA04B2}" destId="{0D83B5A9-BC4C-4F39-AB9F-726B7B5E2E25}" srcOrd="8" destOrd="0" presId="urn:microsoft.com/office/officeart/2005/8/layout/cycle8"/>
    <dgm:cxn modelId="{E98B625B-73BC-4994-9818-843A7072C1CA}" type="presParOf" srcId="{8895254E-FC32-446C-A51C-4DC8CDCA04B2}" destId="{47CE35CA-A7F5-4963-82EF-1DC958472546}" srcOrd="9" destOrd="0" presId="urn:microsoft.com/office/officeart/2005/8/layout/cycle8"/>
    <dgm:cxn modelId="{2EBB8306-B509-4EF4-A747-DC48755F47FA}" type="presParOf" srcId="{8895254E-FC32-446C-A51C-4DC8CDCA04B2}" destId="{3B712EDC-A3AE-4AF4-AF3D-9B42034D8964}" srcOrd="10" destOrd="0" presId="urn:microsoft.com/office/officeart/2005/8/layout/cycle8"/>
    <dgm:cxn modelId="{F3C088A6-3FE5-4AA6-8E19-7A1AD3F2EFAC}" type="presParOf" srcId="{8895254E-FC32-446C-A51C-4DC8CDCA04B2}" destId="{21DE41E7-6CC1-4791-AB55-552F73DE274A}" srcOrd="11" destOrd="0" presId="urn:microsoft.com/office/officeart/2005/8/layout/cycle8"/>
    <dgm:cxn modelId="{6CFC5D8A-EB3D-468C-AA7B-432908269F91}" type="presParOf" srcId="{8895254E-FC32-446C-A51C-4DC8CDCA04B2}" destId="{83DFA95E-A951-4268-8623-A58A3239F44D}" srcOrd="12" destOrd="0" presId="urn:microsoft.com/office/officeart/2005/8/layout/cycle8"/>
    <dgm:cxn modelId="{37F1042D-7DC1-4886-85C3-F103A7F05AB0}" type="presParOf" srcId="{8895254E-FC32-446C-A51C-4DC8CDCA04B2}" destId="{ECB89094-570A-4096-8C15-14787A4BF084}" srcOrd="13" destOrd="0" presId="urn:microsoft.com/office/officeart/2005/8/layout/cycle8"/>
    <dgm:cxn modelId="{4EAAF91F-46F5-4284-9631-EC3464A0266F}" type="presParOf" srcId="{8895254E-FC32-446C-A51C-4DC8CDCA04B2}" destId="{C9A30E3E-E9A2-4A9D-9A03-B9F53951BC0F}" srcOrd="14" destOrd="0" presId="urn:microsoft.com/office/officeart/2005/8/layout/cycle8"/>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D371AF-2FFF-4AA0-B039-FF666177F79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GB"/>
        </a:p>
      </dgm:t>
    </dgm:pt>
    <dgm:pt modelId="{39817BA3-4E49-4268-8DCF-B62C6A4FE757}">
      <dgm:prSet phldrT="[Text]"/>
      <dgm:spPr/>
      <dgm:t>
        <a:bodyPr/>
        <a:lstStyle/>
        <a:p>
          <a:endParaRPr lang="en-GB" dirty="0"/>
        </a:p>
      </dgm:t>
    </dgm:pt>
    <dgm:pt modelId="{6990D8D2-9227-4734-8E8A-413DADFB87D6}" type="parTrans" cxnId="{24F4F105-8045-4CC9-BE8C-63829B6ED45A}">
      <dgm:prSet/>
      <dgm:spPr/>
      <dgm:t>
        <a:bodyPr/>
        <a:lstStyle/>
        <a:p>
          <a:endParaRPr lang="en-GB"/>
        </a:p>
      </dgm:t>
    </dgm:pt>
    <dgm:pt modelId="{66CA2230-F691-413E-BA9F-FEF15C5B1761}" type="sibTrans" cxnId="{24F4F105-8045-4CC9-BE8C-63829B6ED45A}">
      <dgm:prSet/>
      <dgm:spPr/>
      <dgm:t>
        <a:bodyPr/>
        <a:lstStyle/>
        <a:p>
          <a:endParaRPr lang="en-GB" dirty="0"/>
        </a:p>
      </dgm:t>
    </dgm:pt>
    <dgm:pt modelId="{63650F6A-F89F-4D5A-B8A1-4BD856CC9B29}">
      <dgm:prSet phldrT="[Text]" custT="1"/>
      <dgm:spPr/>
      <dgm:t>
        <a:bodyPr/>
        <a:lstStyle/>
        <a:p>
          <a:endParaRPr lang="en-GB" sz="800" dirty="0"/>
        </a:p>
      </dgm:t>
    </dgm:pt>
    <dgm:pt modelId="{505280A5-9C00-461B-8E8A-CE5B2A66C9EF}" type="parTrans" cxnId="{DE1EDBD1-930C-4A24-9D10-CF9A9BBE8E63}">
      <dgm:prSet/>
      <dgm:spPr/>
      <dgm:t>
        <a:bodyPr/>
        <a:lstStyle/>
        <a:p>
          <a:endParaRPr lang="en-GB"/>
        </a:p>
      </dgm:t>
    </dgm:pt>
    <dgm:pt modelId="{EA8A8CB5-BE9E-43DD-8343-3CB8D4F2B5BA}" type="sibTrans" cxnId="{DE1EDBD1-930C-4A24-9D10-CF9A9BBE8E63}">
      <dgm:prSet/>
      <dgm:spPr/>
      <dgm:t>
        <a:bodyPr/>
        <a:lstStyle/>
        <a:p>
          <a:endParaRPr lang="en-GB"/>
        </a:p>
      </dgm:t>
    </dgm:pt>
    <dgm:pt modelId="{BE71E6DD-BD22-4D59-9F42-30607C2A9846}">
      <dgm:prSet phldrT="[Text]"/>
      <dgm:spPr/>
      <dgm:t>
        <a:bodyPr/>
        <a:lstStyle/>
        <a:p>
          <a:endParaRPr lang="en-GB" dirty="0"/>
        </a:p>
      </dgm:t>
    </dgm:pt>
    <dgm:pt modelId="{0DB8593A-E49F-4E35-8F2D-E931263FE15E}" type="parTrans" cxnId="{D21DC292-178B-4FF1-A04B-503195DB6D2D}">
      <dgm:prSet/>
      <dgm:spPr/>
      <dgm:t>
        <a:bodyPr/>
        <a:lstStyle/>
        <a:p>
          <a:endParaRPr lang="en-GB"/>
        </a:p>
      </dgm:t>
    </dgm:pt>
    <dgm:pt modelId="{6B01D2A1-E6AA-4844-A5D6-ADFAC5424B7C}" type="sibTrans" cxnId="{D21DC292-178B-4FF1-A04B-503195DB6D2D}">
      <dgm:prSet/>
      <dgm:spPr/>
      <dgm:t>
        <a:bodyPr/>
        <a:lstStyle/>
        <a:p>
          <a:endParaRPr lang="en-GB" dirty="0"/>
        </a:p>
      </dgm:t>
    </dgm:pt>
    <dgm:pt modelId="{266BEBE9-7171-4D6C-8BCF-10D8FD4CCADD}">
      <dgm:prSet phldrT="[Text]" custT="1"/>
      <dgm:spPr/>
      <dgm:t>
        <a:bodyPr/>
        <a:lstStyle/>
        <a:p>
          <a:r>
            <a:rPr lang="en-GB" sz="800" dirty="0" smtClean="0"/>
            <a:t>Word classes</a:t>
          </a:r>
          <a:endParaRPr lang="en-GB" sz="800" dirty="0"/>
        </a:p>
      </dgm:t>
    </dgm:pt>
    <dgm:pt modelId="{5CCE423F-1E77-48F4-ABAB-F4EBC4BFDC17}" type="parTrans" cxnId="{54DBB749-9DA9-496A-84A6-2E2790AA53BF}">
      <dgm:prSet/>
      <dgm:spPr/>
      <dgm:t>
        <a:bodyPr/>
        <a:lstStyle/>
        <a:p>
          <a:endParaRPr lang="en-GB"/>
        </a:p>
      </dgm:t>
    </dgm:pt>
    <dgm:pt modelId="{904A3C33-7473-4D4A-9012-A214C55FD648}" type="sibTrans" cxnId="{54DBB749-9DA9-496A-84A6-2E2790AA53BF}">
      <dgm:prSet/>
      <dgm:spPr/>
      <dgm:t>
        <a:bodyPr/>
        <a:lstStyle/>
        <a:p>
          <a:endParaRPr lang="en-GB"/>
        </a:p>
      </dgm:t>
    </dgm:pt>
    <dgm:pt modelId="{6F50F258-F815-466D-8F93-6C7CBCA16B27}">
      <dgm:prSet phldrT="[Text]" custT="1"/>
      <dgm:spPr/>
      <dgm:t>
        <a:bodyPr/>
        <a:lstStyle/>
        <a:p>
          <a:r>
            <a:rPr lang="en-GB" sz="1200" b="1" dirty="0" smtClean="0">
              <a:solidFill>
                <a:schemeClr val="bg1"/>
              </a:solidFill>
            </a:rPr>
            <a:t>Science</a:t>
          </a:r>
          <a:endParaRPr lang="en-GB" sz="1200" b="1" dirty="0">
            <a:solidFill>
              <a:schemeClr val="bg1"/>
            </a:solidFill>
          </a:endParaRPr>
        </a:p>
      </dgm:t>
    </dgm:pt>
    <dgm:pt modelId="{53232317-4045-479A-B645-09E17C96702D}" type="parTrans" cxnId="{F362E95B-09AC-4E14-947D-9CEF1F5F481C}">
      <dgm:prSet/>
      <dgm:spPr/>
      <dgm:t>
        <a:bodyPr/>
        <a:lstStyle/>
        <a:p>
          <a:endParaRPr lang="en-GB"/>
        </a:p>
      </dgm:t>
    </dgm:pt>
    <dgm:pt modelId="{39353212-D1F6-429F-9DDD-A55B9DFE4CDF}" type="sibTrans" cxnId="{F362E95B-09AC-4E14-947D-9CEF1F5F481C}">
      <dgm:prSet/>
      <dgm:spPr/>
      <dgm:t>
        <a:bodyPr/>
        <a:lstStyle/>
        <a:p>
          <a:endParaRPr lang="en-GB"/>
        </a:p>
      </dgm:t>
    </dgm:pt>
    <dgm:pt modelId="{D5C7B747-541F-45A6-AD72-8CA22237CC0C}">
      <dgm:prSet phldrT="[Text]" custT="1"/>
      <dgm:spPr/>
      <dgm:t>
        <a:bodyPr/>
        <a:lstStyle/>
        <a:p>
          <a:r>
            <a:rPr lang="en-GB" sz="800" dirty="0" smtClean="0"/>
            <a:t>Humans and other animals</a:t>
          </a:r>
          <a:endParaRPr lang="en-GB" sz="800" dirty="0"/>
        </a:p>
      </dgm:t>
    </dgm:pt>
    <dgm:pt modelId="{E46745A2-D650-4979-AEEA-0CA72AA06C87}" type="sibTrans" cxnId="{566EEE0D-E9C2-41BC-A6D0-EC2E9E2067C8}">
      <dgm:prSet/>
      <dgm:spPr/>
      <dgm:t>
        <a:bodyPr/>
        <a:lstStyle/>
        <a:p>
          <a:endParaRPr lang="en-GB"/>
        </a:p>
      </dgm:t>
    </dgm:pt>
    <dgm:pt modelId="{6837AEB5-BD6D-410C-B78D-30869414A9FE}" type="parTrans" cxnId="{566EEE0D-E9C2-41BC-A6D0-EC2E9E2067C8}">
      <dgm:prSet/>
      <dgm:spPr/>
      <dgm:t>
        <a:bodyPr/>
        <a:lstStyle/>
        <a:p>
          <a:endParaRPr lang="en-GB"/>
        </a:p>
      </dgm:t>
    </dgm:pt>
    <dgm:pt modelId="{B0DD5095-7701-4ED1-AE56-201CA0A7EAEA}" type="pres">
      <dgm:prSet presAssocID="{76D371AF-2FFF-4AA0-B039-FF666177F791}" presName="linearFlow" presStyleCnt="0">
        <dgm:presLayoutVars>
          <dgm:dir/>
          <dgm:animLvl val="lvl"/>
          <dgm:resizeHandles val="exact"/>
        </dgm:presLayoutVars>
      </dgm:prSet>
      <dgm:spPr/>
      <dgm:t>
        <a:bodyPr/>
        <a:lstStyle/>
        <a:p>
          <a:endParaRPr lang="en-GB"/>
        </a:p>
      </dgm:t>
    </dgm:pt>
    <dgm:pt modelId="{EA3E83A6-1C4D-4D36-BD73-447B15C3687C}" type="pres">
      <dgm:prSet presAssocID="{39817BA3-4E49-4268-8DCF-B62C6A4FE757}" presName="composite" presStyleCnt="0"/>
      <dgm:spPr/>
    </dgm:pt>
    <dgm:pt modelId="{5E2E5E61-6BCC-4727-9241-D48B6C7825E3}" type="pres">
      <dgm:prSet presAssocID="{39817BA3-4E49-4268-8DCF-B62C6A4FE757}" presName="parTx" presStyleLbl="node1" presStyleIdx="0" presStyleCnt="3">
        <dgm:presLayoutVars>
          <dgm:chMax val="0"/>
          <dgm:chPref val="0"/>
          <dgm:bulletEnabled val="1"/>
        </dgm:presLayoutVars>
      </dgm:prSet>
      <dgm:spPr/>
      <dgm:t>
        <a:bodyPr/>
        <a:lstStyle/>
        <a:p>
          <a:endParaRPr lang="en-GB"/>
        </a:p>
      </dgm:t>
    </dgm:pt>
    <dgm:pt modelId="{6B4ACB22-5F01-4246-AA41-975A93EC19E7}" type="pres">
      <dgm:prSet presAssocID="{39817BA3-4E49-4268-8DCF-B62C6A4FE757}" presName="parSh" presStyleLbl="node1" presStyleIdx="0" presStyleCnt="3"/>
      <dgm:spPr/>
      <dgm:t>
        <a:bodyPr/>
        <a:lstStyle/>
        <a:p>
          <a:endParaRPr lang="en-GB"/>
        </a:p>
      </dgm:t>
    </dgm:pt>
    <dgm:pt modelId="{F8900608-1DCA-447D-8D66-EE1857DF81A4}" type="pres">
      <dgm:prSet presAssocID="{39817BA3-4E49-4268-8DCF-B62C6A4FE757}" presName="desTx" presStyleLbl="fgAcc1" presStyleIdx="0" presStyleCnt="3">
        <dgm:presLayoutVars>
          <dgm:bulletEnabled val="1"/>
        </dgm:presLayoutVars>
      </dgm:prSet>
      <dgm:spPr/>
      <dgm:t>
        <a:bodyPr/>
        <a:lstStyle/>
        <a:p>
          <a:endParaRPr lang="en-GB"/>
        </a:p>
      </dgm:t>
    </dgm:pt>
    <dgm:pt modelId="{7B8D1D78-2507-4FBA-91C2-9616F370C1AF}" type="pres">
      <dgm:prSet presAssocID="{66CA2230-F691-413E-BA9F-FEF15C5B1761}" presName="sibTrans" presStyleLbl="sibTrans2D1" presStyleIdx="0" presStyleCnt="2"/>
      <dgm:spPr/>
      <dgm:t>
        <a:bodyPr/>
        <a:lstStyle/>
        <a:p>
          <a:endParaRPr lang="en-GB"/>
        </a:p>
      </dgm:t>
    </dgm:pt>
    <dgm:pt modelId="{5E083795-A1B1-4086-9DAB-4FCB8F30B806}" type="pres">
      <dgm:prSet presAssocID="{66CA2230-F691-413E-BA9F-FEF15C5B1761}" presName="connTx" presStyleLbl="sibTrans2D1" presStyleIdx="0" presStyleCnt="2"/>
      <dgm:spPr/>
      <dgm:t>
        <a:bodyPr/>
        <a:lstStyle/>
        <a:p>
          <a:endParaRPr lang="en-GB"/>
        </a:p>
      </dgm:t>
    </dgm:pt>
    <dgm:pt modelId="{885FEDC1-25B7-41F1-B50F-FBFC2C42B74F}" type="pres">
      <dgm:prSet presAssocID="{BE71E6DD-BD22-4D59-9F42-30607C2A9846}" presName="composite" presStyleCnt="0"/>
      <dgm:spPr/>
    </dgm:pt>
    <dgm:pt modelId="{25D3BFA8-3D92-413D-A36D-C3D8115EC298}" type="pres">
      <dgm:prSet presAssocID="{BE71E6DD-BD22-4D59-9F42-30607C2A9846}" presName="parTx" presStyleLbl="node1" presStyleIdx="0" presStyleCnt="3">
        <dgm:presLayoutVars>
          <dgm:chMax val="0"/>
          <dgm:chPref val="0"/>
          <dgm:bulletEnabled val="1"/>
        </dgm:presLayoutVars>
      </dgm:prSet>
      <dgm:spPr/>
      <dgm:t>
        <a:bodyPr/>
        <a:lstStyle/>
        <a:p>
          <a:endParaRPr lang="en-GB"/>
        </a:p>
      </dgm:t>
    </dgm:pt>
    <dgm:pt modelId="{65BC89AD-0591-4012-AB58-B748510C4BE7}" type="pres">
      <dgm:prSet presAssocID="{BE71E6DD-BD22-4D59-9F42-30607C2A9846}" presName="parSh" presStyleLbl="node1" presStyleIdx="1" presStyleCnt="3"/>
      <dgm:spPr/>
      <dgm:t>
        <a:bodyPr/>
        <a:lstStyle/>
        <a:p>
          <a:endParaRPr lang="en-GB"/>
        </a:p>
      </dgm:t>
    </dgm:pt>
    <dgm:pt modelId="{06824C21-16DF-401D-B063-C0440BED1B01}" type="pres">
      <dgm:prSet presAssocID="{BE71E6DD-BD22-4D59-9F42-30607C2A9846}" presName="desTx" presStyleLbl="fgAcc1" presStyleIdx="1" presStyleCnt="3" custLinFactNeighborX="1650" custLinFactNeighborY="14961">
        <dgm:presLayoutVars>
          <dgm:bulletEnabled val="1"/>
        </dgm:presLayoutVars>
      </dgm:prSet>
      <dgm:spPr/>
      <dgm:t>
        <a:bodyPr/>
        <a:lstStyle/>
        <a:p>
          <a:endParaRPr lang="en-GB"/>
        </a:p>
      </dgm:t>
    </dgm:pt>
    <dgm:pt modelId="{BD6EB10C-9FB3-4DBB-A01E-C32FB17C69D7}" type="pres">
      <dgm:prSet presAssocID="{6B01D2A1-E6AA-4844-A5D6-ADFAC5424B7C}" presName="sibTrans" presStyleLbl="sibTrans2D1" presStyleIdx="1" presStyleCnt="2"/>
      <dgm:spPr/>
      <dgm:t>
        <a:bodyPr/>
        <a:lstStyle/>
        <a:p>
          <a:endParaRPr lang="en-GB"/>
        </a:p>
      </dgm:t>
    </dgm:pt>
    <dgm:pt modelId="{3FD9C564-9F7F-40A8-AF06-28E3573ABFEC}" type="pres">
      <dgm:prSet presAssocID="{6B01D2A1-E6AA-4844-A5D6-ADFAC5424B7C}" presName="connTx" presStyleLbl="sibTrans2D1" presStyleIdx="1" presStyleCnt="2"/>
      <dgm:spPr/>
      <dgm:t>
        <a:bodyPr/>
        <a:lstStyle/>
        <a:p>
          <a:endParaRPr lang="en-GB"/>
        </a:p>
      </dgm:t>
    </dgm:pt>
    <dgm:pt modelId="{DC90C37E-3F39-4526-9EC6-A6105C1481EB}" type="pres">
      <dgm:prSet presAssocID="{6F50F258-F815-466D-8F93-6C7CBCA16B27}" presName="composite" presStyleCnt="0"/>
      <dgm:spPr/>
    </dgm:pt>
    <dgm:pt modelId="{259BA4E4-0A82-4B6F-8995-495672E8013C}" type="pres">
      <dgm:prSet presAssocID="{6F50F258-F815-466D-8F93-6C7CBCA16B27}" presName="parTx" presStyleLbl="node1" presStyleIdx="1" presStyleCnt="3">
        <dgm:presLayoutVars>
          <dgm:chMax val="0"/>
          <dgm:chPref val="0"/>
          <dgm:bulletEnabled val="1"/>
        </dgm:presLayoutVars>
      </dgm:prSet>
      <dgm:spPr/>
      <dgm:t>
        <a:bodyPr/>
        <a:lstStyle/>
        <a:p>
          <a:endParaRPr lang="en-GB"/>
        </a:p>
      </dgm:t>
    </dgm:pt>
    <dgm:pt modelId="{854FDA7C-4533-4B43-99A1-38352BCC9E55}" type="pres">
      <dgm:prSet presAssocID="{6F50F258-F815-466D-8F93-6C7CBCA16B27}" presName="parSh" presStyleLbl="node1" presStyleIdx="2" presStyleCnt="3"/>
      <dgm:spPr/>
      <dgm:t>
        <a:bodyPr/>
        <a:lstStyle/>
        <a:p>
          <a:endParaRPr lang="en-GB"/>
        </a:p>
      </dgm:t>
    </dgm:pt>
    <dgm:pt modelId="{628DB1F3-7350-4153-8A16-F6C04EFBCF01}" type="pres">
      <dgm:prSet presAssocID="{6F50F258-F815-466D-8F93-6C7CBCA16B27}" presName="desTx" presStyleLbl="fgAcc1" presStyleIdx="2" presStyleCnt="3" custLinFactNeighborX="220" custLinFactNeighborY="8857">
        <dgm:presLayoutVars>
          <dgm:bulletEnabled val="1"/>
        </dgm:presLayoutVars>
      </dgm:prSet>
      <dgm:spPr/>
      <dgm:t>
        <a:bodyPr/>
        <a:lstStyle/>
        <a:p>
          <a:endParaRPr lang="en-GB"/>
        </a:p>
      </dgm:t>
    </dgm:pt>
  </dgm:ptLst>
  <dgm:cxnLst>
    <dgm:cxn modelId="{566EEE0D-E9C2-41BC-A6D0-EC2E9E2067C8}" srcId="{6F50F258-F815-466D-8F93-6C7CBCA16B27}" destId="{D5C7B747-541F-45A6-AD72-8CA22237CC0C}" srcOrd="0" destOrd="0" parTransId="{6837AEB5-BD6D-410C-B78D-30869414A9FE}" sibTransId="{E46745A2-D650-4979-AEEA-0CA72AA06C87}"/>
    <dgm:cxn modelId="{34CEC0D7-BF97-4BD6-A40F-B222BEFBBD96}" type="presOf" srcId="{66CA2230-F691-413E-BA9F-FEF15C5B1761}" destId="{5E083795-A1B1-4086-9DAB-4FCB8F30B806}" srcOrd="1" destOrd="0" presId="urn:microsoft.com/office/officeart/2005/8/layout/process3"/>
    <dgm:cxn modelId="{DE1EDBD1-930C-4A24-9D10-CF9A9BBE8E63}" srcId="{39817BA3-4E49-4268-8DCF-B62C6A4FE757}" destId="{63650F6A-F89F-4D5A-B8A1-4BD856CC9B29}" srcOrd="0" destOrd="0" parTransId="{505280A5-9C00-461B-8E8A-CE5B2A66C9EF}" sibTransId="{EA8A8CB5-BE9E-43DD-8343-3CB8D4F2B5BA}"/>
    <dgm:cxn modelId="{E90AE9E5-BC57-4AFB-8136-CF08CAF15009}" type="presOf" srcId="{BE71E6DD-BD22-4D59-9F42-30607C2A9846}" destId="{65BC89AD-0591-4012-AB58-B748510C4BE7}" srcOrd="1" destOrd="0" presId="urn:microsoft.com/office/officeart/2005/8/layout/process3"/>
    <dgm:cxn modelId="{D52028CF-25A3-4610-8B29-B01F78F7BE6A}" type="presOf" srcId="{39817BA3-4E49-4268-8DCF-B62C6A4FE757}" destId="{6B4ACB22-5F01-4246-AA41-975A93EC19E7}" srcOrd="1" destOrd="0" presId="urn:microsoft.com/office/officeart/2005/8/layout/process3"/>
    <dgm:cxn modelId="{54695D38-7BA7-482D-B2A6-4E6A6007861C}" type="presOf" srcId="{6B01D2A1-E6AA-4844-A5D6-ADFAC5424B7C}" destId="{3FD9C564-9F7F-40A8-AF06-28E3573ABFEC}" srcOrd="1" destOrd="0" presId="urn:microsoft.com/office/officeart/2005/8/layout/process3"/>
    <dgm:cxn modelId="{F64809BA-E675-4C8B-9087-9BE5A84D1057}" type="presOf" srcId="{D5C7B747-541F-45A6-AD72-8CA22237CC0C}" destId="{628DB1F3-7350-4153-8A16-F6C04EFBCF01}" srcOrd="0" destOrd="0" presId="urn:microsoft.com/office/officeart/2005/8/layout/process3"/>
    <dgm:cxn modelId="{287AFBC6-6163-4AA6-B55F-C41B29C38761}" type="presOf" srcId="{6F50F258-F815-466D-8F93-6C7CBCA16B27}" destId="{854FDA7C-4533-4B43-99A1-38352BCC9E55}" srcOrd="1" destOrd="0" presId="urn:microsoft.com/office/officeart/2005/8/layout/process3"/>
    <dgm:cxn modelId="{9EFD3500-C62F-45E7-941D-811595707A72}" type="presOf" srcId="{BE71E6DD-BD22-4D59-9F42-30607C2A9846}" destId="{25D3BFA8-3D92-413D-A36D-C3D8115EC298}" srcOrd="0" destOrd="0" presId="urn:microsoft.com/office/officeart/2005/8/layout/process3"/>
    <dgm:cxn modelId="{BE579965-2E51-4E97-9BE6-B88B5F7668E9}" type="presOf" srcId="{76D371AF-2FFF-4AA0-B039-FF666177F791}" destId="{B0DD5095-7701-4ED1-AE56-201CA0A7EAEA}" srcOrd="0" destOrd="0" presId="urn:microsoft.com/office/officeart/2005/8/layout/process3"/>
    <dgm:cxn modelId="{F362E95B-09AC-4E14-947D-9CEF1F5F481C}" srcId="{76D371AF-2FFF-4AA0-B039-FF666177F791}" destId="{6F50F258-F815-466D-8F93-6C7CBCA16B27}" srcOrd="2" destOrd="0" parTransId="{53232317-4045-479A-B645-09E17C96702D}" sibTransId="{39353212-D1F6-429F-9DDD-A55B9DFE4CDF}"/>
    <dgm:cxn modelId="{54DBB749-9DA9-496A-84A6-2E2790AA53BF}" srcId="{BE71E6DD-BD22-4D59-9F42-30607C2A9846}" destId="{266BEBE9-7171-4D6C-8BCF-10D8FD4CCADD}" srcOrd="0" destOrd="0" parTransId="{5CCE423F-1E77-48F4-ABAB-F4EBC4BFDC17}" sibTransId="{904A3C33-7473-4D4A-9012-A214C55FD648}"/>
    <dgm:cxn modelId="{793113E3-4511-47C7-8729-07DC7DF140E4}" type="presOf" srcId="{63650F6A-F89F-4D5A-B8A1-4BD856CC9B29}" destId="{F8900608-1DCA-447D-8D66-EE1857DF81A4}" srcOrd="0" destOrd="0" presId="urn:microsoft.com/office/officeart/2005/8/layout/process3"/>
    <dgm:cxn modelId="{D21DC292-178B-4FF1-A04B-503195DB6D2D}" srcId="{76D371AF-2FFF-4AA0-B039-FF666177F791}" destId="{BE71E6DD-BD22-4D59-9F42-30607C2A9846}" srcOrd="1" destOrd="0" parTransId="{0DB8593A-E49F-4E35-8F2D-E931263FE15E}" sibTransId="{6B01D2A1-E6AA-4844-A5D6-ADFAC5424B7C}"/>
    <dgm:cxn modelId="{6136CE47-E676-4797-9908-680A79662D6E}" type="presOf" srcId="{6B01D2A1-E6AA-4844-A5D6-ADFAC5424B7C}" destId="{BD6EB10C-9FB3-4DBB-A01E-C32FB17C69D7}" srcOrd="0" destOrd="0" presId="urn:microsoft.com/office/officeart/2005/8/layout/process3"/>
    <dgm:cxn modelId="{7147B3CF-953D-4DF5-A0E0-D84CFE73343D}" type="presOf" srcId="{266BEBE9-7171-4D6C-8BCF-10D8FD4CCADD}" destId="{06824C21-16DF-401D-B063-C0440BED1B01}" srcOrd="0" destOrd="0" presId="urn:microsoft.com/office/officeart/2005/8/layout/process3"/>
    <dgm:cxn modelId="{3E762B1C-994B-4077-AE80-C0E8A25ECDFC}" type="presOf" srcId="{39817BA3-4E49-4268-8DCF-B62C6A4FE757}" destId="{5E2E5E61-6BCC-4727-9241-D48B6C7825E3}" srcOrd="0" destOrd="0" presId="urn:microsoft.com/office/officeart/2005/8/layout/process3"/>
    <dgm:cxn modelId="{59AC58D7-A46F-417C-99C5-6A23EDC6E903}" type="presOf" srcId="{6F50F258-F815-466D-8F93-6C7CBCA16B27}" destId="{259BA4E4-0A82-4B6F-8995-495672E8013C}" srcOrd="0" destOrd="0" presId="urn:microsoft.com/office/officeart/2005/8/layout/process3"/>
    <dgm:cxn modelId="{5A2B9B7D-ECED-4993-B5E5-1B91E043D45E}" type="presOf" srcId="{66CA2230-F691-413E-BA9F-FEF15C5B1761}" destId="{7B8D1D78-2507-4FBA-91C2-9616F370C1AF}" srcOrd="0" destOrd="0" presId="urn:microsoft.com/office/officeart/2005/8/layout/process3"/>
    <dgm:cxn modelId="{24F4F105-8045-4CC9-BE8C-63829B6ED45A}" srcId="{76D371AF-2FFF-4AA0-B039-FF666177F791}" destId="{39817BA3-4E49-4268-8DCF-B62C6A4FE757}" srcOrd="0" destOrd="0" parTransId="{6990D8D2-9227-4734-8E8A-413DADFB87D6}" sibTransId="{66CA2230-F691-413E-BA9F-FEF15C5B1761}"/>
    <dgm:cxn modelId="{CB20BDBA-EB21-4949-B26A-45BAC1A64345}" type="presParOf" srcId="{B0DD5095-7701-4ED1-AE56-201CA0A7EAEA}" destId="{EA3E83A6-1C4D-4D36-BD73-447B15C3687C}" srcOrd="0" destOrd="0" presId="urn:microsoft.com/office/officeart/2005/8/layout/process3"/>
    <dgm:cxn modelId="{D38CCD17-58C2-46D5-A4DA-CAC8475EC8CF}" type="presParOf" srcId="{EA3E83A6-1C4D-4D36-BD73-447B15C3687C}" destId="{5E2E5E61-6BCC-4727-9241-D48B6C7825E3}" srcOrd="0" destOrd="0" presId="urn:microsoft.com/office/officeart/2005/8/layout/process3"/>
    <dgm:cxn modelId="{F2276E90-55C0-4420-A954-27BCB7951F32}" type="presParOf" srcId="{EA3E83A6-1C4D-4D36-BD73-447B15C3687C}" destId="{6B4ACB22-5F01-4246-AA41-975A93EC19E7}" srcOrd="1" destOrd="0" presId="urn:microsoft.com/office/officeart/2005/8/layout/process3"/>
    <dgm:cxn modelId="{9F14F7DF-AE2B-4F3B-9732-4F5534003522}" type="presParOf" srcId="{EA3E83A6-1C4D-4D36-BD73-447B15C3687C}" destId="{F8900608-1DCA-447D-8D66-EE1857DF81A4}" srcOrd="2" destOrd="0" presId="urn:microsoft.com/office/officeart/2005/8/layout/process3"/>
    <dgm:cxn modelId="{6FAE1D92-6A95-4BD1-A2BA-EC2A21314DDF}" type="presParOf" srcId="{B0DD5095-7701-4ED1-AE56-201CA0A7EAEA}" destId="{7B8D1D78-2507-4FBA-91C2-9616F370C1AF}" srcOrd="1" destOrd="0" presId="urn:microsoft.com/office/officeart/2005/8/layout/process3"/>
    <dgm:cxn modelId="{45CA4974-ABFC-4963-BE97-BDCB40DF03BF}" type="presParOf" srcId="{7B8D1D78-2507-4FBA-91C2-9616F370C1AF}" destId="{5E083795-A1B1-4086-9DAB-4FCB8F30B806}" srcOrd="0" destOrd="0" presId="urn:microsoft.com/office/officeart/2005/8/layout/process3"/>
    <dgm:cxn modelId="{EC902DCC-0860-4866-A3E4-7776724F0E3A}" type="presParOf" srcId="{B0DD5095-7701-4ED1-AE56-201CA0A7EAEA}" destId="{885FEDC1-25B7-41F1-B50F-FBFC2C42B74F}" srcOrd="2" destOrd="0" presId="urn:microsoft.com/office/officeart/2005/8/layout/process3"/>
    <dgm:cxn modelId="{22B69370-C9F8-49D2-A912-E9D7DE317CA9}" type="presParOf" srcId="{885FEDC1-25B7-41F1-B50F-FBFC2C42B74F}" destId="{25D3BFA8-3D92-413D-A36D-C3D8115EC298}" srcOrd="0" destOrd="0" presId="urn:microsoft.com/office/officeart/2005/8/layout/process3"/>
    <dgm:cxn modelId="{F3362C7D-9E60-4F6E-AFBE-CE2F506FD5F1}" type="presParOf" srcId="{885FEDC1-25B7-41F1-B50F-FBFC2C42B74F}" destId="{65BC89AD-0591-4012-AB58-B748510C4BE7}" srcOrd="1" destOrd="0" presId="urn:microsoft.com/office/officeart/2005/8/layout/process3"/>
    <dgm:cxn modelId="{C257424C-91FC-4CA5-B95C-F20A9D98B184}" type="presParOf" srcId="{885FEDC1-25B7-41F1-B50F-FBFC2C42B74F}" destId="{06824C21-16DF-401D-B063-C0440BED1B01}" srcOrd="2" destOrd="0" presId="urn:microsoft.com/office/officeart/2005/8/layout/process3"/>
    <dgm:cxn modelId="{B90D66ED-6A0D-4A71-B28E-FEC87819452F}" type="presParOf" srcId="{B0DD5095-7701-4ED1-AE56-201CA0A7EAEA}" destId="{BD6EB10C-9FB3-4DBB-A01E-C32FB17C69D7}" srcOrd="3" destOrd="0" presId="urn:microsoft.com/office/officeart/2005/8/layout/process3"/>
    <dgm:cxn modelId="{8B4A6971-3E70-453F-9769-8E2DB39F9AE2}" type="presParOf" srcId="{BD6EB10C-9FB3-4DBB-A01E-C32FB17C69D7}" destId="{3FD9C564-9F7F-40A8-AF06-28E3573ABFEC}" srcOrd="0" destOrd="0" presId="urn:microsoft.com/office/officeart/2005/8/layout/process3"/>
    <dgm:cxn modelId="{B08E6230-32AA-4617-ACBD-B8F64141FA85}" type="presParOf" srcId="{B0DD5095-7701-4ED1-AE56-201CA0A7EAEA}" destId="{DC90C37E-3F39-4526-9EC6-A6105C1481EB}" srcOrd="4" destOrd="0" presId="urn:microsoft.com/office/officeart/2005/8/layout/process3"/>
    <dgm:cxn modelId="{EF589E7A-515D-4384-9E92-08D13704E2A7}" type="presParOf" srcId="{DC90C37E-3F39-4526-9EC6-A6105C1481EB}" destId="{259BA4E4-0A82-4B6F-8995-495672E8013C}" srcOrd="0" destOrd="0" presId="urn:microsoft.com/office/officeart/2005/8/layout/process3"/>
    <dgm:cxn modelId="{36E39C26-9B23-4504-AF53-7234A13CE7F4}" type="presParOf" srcId="{DC90C37E-3F39-4526-9EC6-A6105C1481EB}" destId="{854FDA7C-4533-4B43-99A1-38352BCC9E55}" srcOrd="1" destOrd="0" presId="urn:microsoft.com/office/officeart/2005/8/layout/process3"/>
    <dgm:cxn modelId="{03A415AC-9414-4F75-93FD-F3AD3FD21515}" type="presParOf" srcId="{DC90C37E-3F39-4526-9EC6-A6105C1481EB}" destId="{628DB1F3-7350-4153-8A16-F6C04EFBCF01}" srcOrd="2" destOrd="0" presId="urn:microsoft.com/office/officeart/2005/8/layout/process3"/>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8F785-78F9-4064-80E4-6EB8E4A5961D}">
      <dsp:nvSpPr>
        <dsp:cNvPr id="0" name=""/>
        <dsp:cNvSpPr/>
      </dsp:nvSpPr>
      <dsp:spPr>
        <a:xfrm>
          <a:off x="2184064" y="489406"/>
          <a:ext cx="6797793" cy="6797793"/>
        </a:xfrm>
        <a:prstGeom prst="pie">
          <a:avLst>
            <a:gd name="adj1" fmla="val 16200000"/>
            <a:gd name="adj2" fmla="val 1980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rPr>
            <a:t>Place value </a:t>
          </a:r>
        </a:p>
        <a:p>
          <a:pPr lvl="0" algn="ctr" defTabSz="488950">
            <a:lnSpc>
              <a:spcPct val="90000"/>
            </a:lnSpc>
            <a:spcBef>
              <a:spcPct val="0"/>
            </a:spcBef>
            <a:spcAft>
              <a:spcPct val="35000"/>
            </a:spcAft>
          </a:pPr>
          <a:r>
            <a:rPr lang="en-GB" sz="1100" kern="1200" dirty="0" smtClean="0">
              <a:solidFill>
                <a:schemeClr val="bg1"/>
              </a:solidFill>
            </a:rPr>
            <a:t>Ordering numbers</a:t>
          </a:r>
        </a:p>
        <a:p>
          <a:pPr lvl="0" algn="ctr" defTabSz="488950">
            <a:lnSpc>
              <a:spcPct val="90000"/>
            </a:lnSpc>
            <a:spcBef>
              <a:spcPct val="0"/>
            </a:spcBef>
            <a:spcAft>
              <a:spcPct val="35000"/>
            </a:spcAft>
          </a:pPr>
          <a:r>
            <a:rPr lang="en-GB" sz="1100" kern="1200" dirty="0" smtClean="0">
              <a:solidFill>
                <a:schemeClr val="bg1"/>
              </a:solidFill>
            </a:rPr>
            <a:t>Mental + and - </a:t>
          </a:r>
        </a:p>
        <a:p>
          <a:pPr lvl="0" algn="ctr" defTabSz="488950">
            <a:lnSpc>
              <a:spcPct val="90000"/>
            </a:lnSpc>
            <a:spcBef>
              <a:spcPct val="0"/>
            </a:spcBef>
            <a:spcAft>
              <a:spcPct val="35000"/>
            </a:spcAft>
          </a:pPr>
          <a:r>
            <a:rPr lang="en-GB" sz="1100" kern="1200" dirty="0" smtClean="0">
              <a:solidFill>
                <a:schemeClr val="bg1"/>
              </a:solidFill>
            </a:rPr>
            <a:t>Writing numbers in words</a:t>
          </a:r>
        </a:p>
        <a:p>
          <a:pPr lvl="0" algn="ctr" defTabSz="488950">
            <a:lnSpc>
              <a:spcPct val="90000"/>
            </a:lnSpc>
            <a:spcBef>
              <a:spcPct val="0"/>
            </a:spcBef>
            <a:spcAft>
              <a:spcPct val="35000"/>
            </a:spcAft>
          </a:pPr>
          <a:r>
            <a:rPr lang="en-GB" sz="1100" kern="1200" dirty="0" smtClean="0">
              <a:solidFill>
                <a:schemeClr val="bg1"/>
              </a:solidFill>
            </a:rPr>
            <a:t>Learning 2,3,4 and 6 x tables and corresponding division facts</a:t>
          </a:r>
        </a:p>
        <a:p>
          <a:pPr lvl="0" algn="ctr" defTabSz="488950">
            <a:lnSpc>
              <a:spcPct val="90000"/>
            </a:lnSpc>
            <a:spcBef>
              <a:spcPct val="0"/>
            </a:spcBef>
            <a:spcAft>
              <a:spcPct val="35000"/>
            </a:spcAft>
          </a:pPr>
          <a:r>
            <a:rPr lang="en-GB" sz="1100" kern="1200" dirty="0" smtClean="0">
              <a:solidFill>
                <a:schemeClr val="bg1"/>
              </a:solidFill>
            </a:rPr>
            <a:t>Calculating halves and quarters of amounts</a:t>
          </a:r>
        </a:p>
      </dsp:txBody>
      <dsp:txXfrm>
        <a:off x="5744813" y="1357743"/>
        <a:ext cx="1780374" cy="1375743"/>
      </dsp:txXfrm>
    </dsp:sp>
    <dsp:sp modelId="{2758E8F2-1EF7-4DA9-9AA0-CA3D14E8410B}">
      <dsp:nvSpPr>
        <dsp:cNvPr id="0" name=""/>
        <dsp:cNvSpPr/>
      </dsp:nvSpPr>
      <dsp:spPr>
        <a:xfrm>
          <a:off x="2264990" y="629408"/>
          <a:ext cx="6797793" cy="6797793"/>
        </a:xfrm>
        <a:prstGeom prst="pie">
          <a:avLst>
            <a:gd name="adj1" fmla="val 19800000"/>
            <a:gd name="adj2" fmla="val 180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1"/>
              </a:solidFill>
            </a:rPr>
            <a:t>Re-telling a Greek myth</a:t>
          </a:r>
        </a:p>
        <a:p>
          <a:pPr lvl="0" algn="ctr" defTabSz="622300">
            <a:lnSpc>
              <a:spcPct val="90000"/>
            </a:lnSpc>
            <a:spcBef>
              <a:spcPct val="0"/>
            </a:spcBef>
            <a:spcAft>
              <a:spcPct val="35000"/>
            </a:spcAft>
          </a:pPr>
          <a:r>
            <a:rPr lang="en-GB" sz="1400" kern="1200" dirty="0" smtClean="0">
              <a:solidFill>
                <a:schemeClr val="bg1"/>
              </a:solidFill>
            </a:rPr>
            <a:t>Describing a setting</a:t>
          </a:r>
        </a:p>
        <a:p>
          <a:pPr lvl="0" algn="ctr" defTabSz="622300">
            <a:lnSpc>
              <a:spcPct val="90000"/>
            </a:lnSpc>
            <a:spcBef>
              <a:spcPct val="0"/>
            </a:spcBef>
            <a:spcAft>
              <a:spcPct val="35000"/>
            </a:spcAft>
          </a:pPr>
          <a:r>
            <a:rPr lang="en-GB" sz="1400" kern="1200" dirty="0" smtClean="0">
              <a:solidFill>
                <a:schemeClr val="bg1"/>
              </a:solidFill>
            </a:rPr>
            <a:t>Writing a newspaper report</a:t>
          </a:r>
        </a:p>
        <a:p>
          <a:pPr lvl="0" algn="ctr" defTabSz="622300">
            <a:lnSpc>
              <a:spcPct val="90000"/>
            </a:lnSpc>
            <a:spcBef>
              <a:spcPct val="0"/>
            </a:spcBef>
            <a:spcAft>
              <a:spcPct val="35000"/>
            </a:spcAft>
          </a:pPr>
          <a:r>
            <a:rPr lang="en-GB" sz="1400" kern="1200" dirty="0" smtClean="0">
              <a:solidFill>
                <a:schemeClr val="bg1"/>
              </a:solidFill>
            </a:rPr>
            <a:t>Playing around with word classes</a:t>
          </a:r>
        </a:p>
      </dsp:txBody>
      <dsp:txXfrm>
        <a:off x="6877778" y="3380896"/>
        <a:ext cx="1861300" cy="1335280"/>
      </dsp:txXfrm>
    </dsp:sp>
    <dsp:sp modelId="{ED798F7E-85F4-4C09-B241-5F2BB8DA2B93}">
      <dsp:nvSpPr>
        <dsp:cNvPr id="0" name=""/>
        <dsp:cNvSpPr/>
      </dsp:nvSpPr>
      <dsp:spPr>
        <a:xfrm>
          <a:off x="2184064" y="769411"/>
          <a:ext cx="6797793" cy="6797793"/>
        </a:xfrm>
        <a:prstGeom prst="pie">
          <a:avLst>
            <a:gd name="adj1" fmla="val 1800000"/>
            <a:gd name="adj2" fmla="val 540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bg1"/>
              </a:solidFill>
            </a:rPr>
            <a:t>Swimming</a:t>
          </a:r>
        </a:p>
        <a:p>
          <a:pPr lvl="0" algn="ctr" defTabSz="622300">
            <a:lnSpc>
              <a:spcPct val="90000"/>
            </a:lnSpc>
            <a:spcBef>
              <a:spcPct val="0"/>
            </a:spcBef>
            <a:spcAft>
              <a:spcPct val="35000"/>
            </a:spcAft>
          </a:pPr>
          <a:r>
            <a:rPr lang="en-GB" sz="1400" kern="1200" dirty="0" smtClean="0">
              <a:solidFill>
                <a:schemeClr val="bg1"/>
              </a:solidFill>
            </a:rPr>
            <a:t>Health and fitness  </a:t>
          </a:r>
          <a:endParaRPr lang="en-GB" sz="1400" kern="1200" dirty="0" smtClean="0">
            <a:solidFill>
              <a:schemeClr val="bg1"/>
            </a:solidFill>
          </a:endParaRPr>
        </a:p>
      </dsp:txBody>
      <dsp:txXfrm>
        <a:off x="5744813" y="5363586"/>
        <a:ext cx="1780374" cy="1375743"/>
      </dsp:txXfrm>
    </dsp:sp>
    <dsp:sp modelId="{3E16C9CA-F672-4113-8CFA-5FDB6BC72594}">
      <dsp:nvSpPr>
        <dsp:cNvPr id="0" name=""/>
        <dsp:cNvSpPr/>
      </dsp:nvSpPr>
      <dsp:spPr>
        <a:xfrm>
          <a:off x="1996652" y="593144"/>
          <a:ext cx="6797793" cy="6797793"/>
        </a:xfrm>
        <a:prstGeom prst="pie">
          <a:avLst>
            <a:gd name="adj1" fmla="val 5400000"/>
            <a:gd name="adj2" fmla="val 900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rPr>
            <a:t>Greek Myth pop up books</a:t>
          </a:r>
        </a:p>
        <a:p>
          <a:pPr lvl="0" algn="ctr" defTabSz="488950">
            <a:lnSpc>
              <a:spcPct val="90000"/>
            </a:lnSpc>
            <a:spcBef>
              <a:spcPct val="0"/>
            </a:spcBef>
            <a:spcAft>
              <a:spcPct val="35000"/>
            </a:spcAft>
          </a:pPr>
          <a:r>
            <a:rPr lang="en-GB" sz="1100" kern="1200" dirty="0" smtClean="0">
              <a:solidFill>
                <a:schemeClr val="bg1"/>
              </a:solidFill>
            </a:rPr>
            <a:t>Ancient Greek pot money boxes</a:t>
          </a:r>
        </a:p>
        <a:p>
          <a:pPr lvl="0" algn="ctr" defTabSz="488950">
            <a:lnSpc>
              <a:spcPct val="90000"/>
            </a:lnSpc>
            <a:spcBef>
              <a:spcPct val="0"/>
            </a:spcBef>
            <a:spcAft>
              <a:spcPct val="35000"/>
            </a:spcAft>
          </a:pPr>
          <a:r>
            <a:rPr lang="en-GB" sz="1100" kern="1200" dirty="0" smtClean="0">
              <a:solidFill>
                <a:schemeClr val="bg1"/>
              </a:solidFill>
            </a:rPr>
            <a:t>Water colour Elysian Fields</a:t>
          </a:r>
          <a:endParaRPr lang="en-GB" sz="1100" kern="1200" dirty="0">
            <a:solidFill>
              <a:schemeClr val="bg1"/>
            </a:solidFill>
          </a:endParaRPr>
        </a:p>
      </dsp:txBody>
      <dsp:txXfrm>
        <a:off x="3453322" y="5187319"/>
        <a:ext cx="1780374" cy="1375743"/>
      </dsp:txXfrm>
    </dsp:sp>
    <dsp:sp modelId="{17562F89-8E90-4D88-87BF-213FA5ED99CD}">
      <dsp:nvSpPr>
        <dsp:cNvPr id="0" name=""/>
        <dsp:cNvSpPr/>
      </dsp:nvSpPr>
      <dsp:spPr>
        <a:xfrm>
          <a:off x="1941286" y="629408"/>
          <a:ext cx="6797793" cy="6797793"/>
        </a:xfrm>
        <a:prstGeom prst="pie">
          <a:avLst>
            <a:gd name="adj1" fmla="val 9000000"/>
            <a:gd name="adj2" fmla="val 12600000"/>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rPr>
            <a:t>New beginnings</a:t>
          </a:r>
        </a:p>
        <a:p>
          <a:pPr lvl="0" algn="ctr" defTabSz="488950">
            <a:lnSpc>
              <a:spcPct val="90000"/>
            </a:lnSpc>
            <a:spcBef>
              <a:spcPct val="0"/>
            </a:spcBef>
            <a:spcAft>
              <a:spcPct val="35000"/>
            </a:spcAft>
          </a:pPr>
          <a:r>
            <a:rPr lang="en-GB" sz="1100" kern="1200" dirty="0" smtClean="0">
              <a:solidFill>
                <a:schemeClr val="bg1"/>
              </a:solidFill>
            </a:rPr>
            <a:t>Having high expectations</a:t>
          </a:r>
        </a:p>
        <a:p>
          <a:pPr lvl="0" algn="ctr" defTabSz="488950">
            <a:lnSpc>
              <a:spcPct val="90000"/>
            </a:lnSpc>
            <a:spcBef>
              <a:spcPct val="0"/>
            </a:spcBef>
            <a:spcAft>
              <a:spcPct val="35000"/>
            </a:spcAft>
          </a:pPr>
          <a:r>
            <a:rPr lang="en-GB" sz="1100" kern="1200" dirty="0" smtClean="0">
              <a:solidFill>
                <a:schemeClr val="bg1"/>
              </a:solidFill>
            </a:rPr>
            <a:t>Playing  and learning responsibly</a:t>
          </a:r>
        </a:p>
        <a:p>
          <a:pPr lvl="0" algn="ctr" defTabSz="488950">
            <a:lnSpc>
              <a:spcPct val="90000"/>
            </a:lnSpc>
            <a:spcBef>
              <a:spcPct val="0"/>
            </a:spcBef>
            <a:spcAft>
              <a:spcPct val="35000"/>
            </a:spcAft>
          </a:pPr>
          <a:r>
            <a:rPr lang="en-GB" sz="1100" kern="1200" dirty="0" smtClean="0">
              <a:solidFill>
                <a:schemeClr val="bg1"/>
              </a:solidFill>
            </a:rPr>
            <a:t>P4c</a:t>
          </a:r>
        </a:p>
        <a:p>
          <a:pPr lvl="0" algn="ctr" defTabSz="488950">
            <a:lnSpc>
              <a:spcPct val="90000"/>
            </a:lnSpc>
            <a:spcBef>
              <a:spcPct val="0"/>
            </a:spcBef>
            <a:spcAft>
              <a:spcPct val="35000"/>
            </a:spcAft>
          </a:pPr>
          <a:r>
            <a:rPr lang="en-GB" sz="1100" kern="1200" dirty="0" smtClean="0">
              <a:solidFill>
                <a:schemeClr val="bg1"/>
              </a:solidFill>
            </a:rPr>
            <a:t>Circle time</a:t>
          </a:r>
        </a:p>
      </dsp:txBody>
      <dsp:txXfrm>
        <a:off x="2264990" y="3380896"/>
        <a:ext cx="1861300" cy="1335280"/>
      </dsp:txXfrm>
    </dsp:sp>
    <dsp:sp modelId="{C2FFFD40-A632-466E-9AC2-C02264D20FEA}">
      <dsp:nvSpPr>
        <dsp:cNvPr id="0" name=""/>
        <dsp:cNvSpPr/>
      </dsp:nvSpPr>
      <dsp:spPr>
        <a:xfrm>
          <a:off x="2022212" y="489406"/>
          <a:ext cx="6797793" cy="6797793"/>
        </a:xfrm>
        <a:prstGeom prst="pie">
          <a:avLst>
            <a:gd name="adj1" fmla="val 12600000"/>
            <a:gd name="adj2" fmla="val 1620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00050">
            <a:lnSpc>
              <a:spcPct val="90000"/>
            </a:lnSpc>
            <a:spcBef>
              <a:spcPct val="0"/>
            </a:spcBef>
            <a:spcAft>
              <a:spcPct val="35000"/>
            </a:spcAft>
          </a:pPr>
          <a:r>
            <a:rPr lang="en-GB" sz="1050" kern="1200" dirty="0" smtClean="0">
              <a:solidFill>
                <a:schemeClr val="bg1"/>
              </a:solidFill>
            </a:rPr>
            <a:t>Ancient Greece</a:t>
          </a:r>
        </a:p>
        <a:p>
          <a:pPr lvl="0" algn="ctr" defTabSz="400050">
            <a:lnSpc>
              <a:spcPct val="90000"/>
            </a:lnSpc>
            <a:spcBef>
              <a:spcPct val="0"/>
            </a:spcBef>
            <a:spcAft>
              <a:spcPct val="35000"/>
            </a:spcAft>
          </a:pPr>
          <a:r>
            <a:rPr lang="en-GB" sz="1050" kern="1200" dirty="0" smtClean="0">
              <a:solidFill>
                <a:schemeClr val="bg1"/>
              </a:solidFill>
            </a:rPr>
            <a:t>Locating countries on a map</a:t>
          </a:r>
        </a:p>
        <a:p>
          <a:pPr lvl="0" algn="ctr" defTabSz="400050">
            <a:lnSpc>
              <a:spcPct val="90000"/>
            </a:lnSpc>
            <a:spcBef>
              <a:spcPct val="0"/>
            </a:spcBef>
            <a:spcAft>
              <a:spcPct val="35000"/>
            </a:spcAft>
          </a:pPr>
          <a:r>
            <a:rPr lang="en-GB" sz="1050" kern="1200" dirty="0" smtClean="0">
              <a:solidFill>
                <a:schemeClr val="bg1"/>
              </a:solidFill>
            </a:rPr>
            <a:t>How geography shaped Ancient Greek lives</a:t>
          </a:r>
        </a:p>
        <a:p>
          <a:pPr lvl="0" algn="ctr" defTabSz="400050">
            <a:lnSpc>
              <a:spcPct val="90000"/>
            </a:lnSpc>
            <a:spcBef>
              <a:spcPct val="0"/>
            </a:spcBef>
            <a:spcAft>
              <a:spcPct val="35000"/>
            </a:spcAft>
          </a:pPr>
          <a:r>
            <a:rPr lang="en-GB" sz="1050" kern="1200" dirty="0" smtClean="0">
              <a:solidFill>
                <a:schemeClr val="bg1"/>
              </a:solidFill>
            </a:rPr>
            <a:t>Ancient and modern Olympics</a:t>
          </a:r>
        </a:p>
        <a:p>
          <a:pPr lvl="0" algn="ctr" defTabSz="400050">
            <a:lnSpc>
              <a:spcPct val="90000"/>
            </a:lnSpc>
            <a:spcBef>
              <a:spcPct val="0"/>
            </a:spcBef>
            <a:spcAft>
              <a:spcPct val="35000"/>
            </a:spcAft>
          </a:pPr>
          <a:r>
            <a:rPr lang="en-GB" sz="1050" kern="1200" dirty="0" smtClean="0">
              <a:solidFill>
                <a:schemeClr val="bg1"/>
              </a:solidFill>
            </a:rPr>
            <a:t>How diet affects our health</a:t>
          </a:r>
        </a:p>
        <a:p>
          <a:pPr lvl="0" algn="ctr" defTabSz="400050">
            <a:lnSpc>
              <a:spcPct val="90000"/>
            </a:lnSpc>
            <a:spcBef>
              <a:spcPct val="0"/>
            </a:spcBef>
            <a:spcAft>
              <a:spcPct val="35000"/>
            </a:spcAft>
          </a:pPr>
          <a:r>
            <a:rPr lang="en-GB" sz="1050" kern="1200" dirty="0" smtClean="0">
              <a:solidFill>
                <a:schemeClr val="bg1"/>
              </a:solidFill>
            </a:rPr>
            <a:t>Ancient Greek day!</a:t>
          </a:r>
        </a:p>
      </dsp:txBody>
      <dsp:txXfrm>
        <a:off x="3478882" y="1357743"/>
        <a:ext cx="1780374" cy="1375743"/>
      </dsp:txXfrm>
    </dsp:sp>
    <dsp:sp modelId="{7BB0AD2D-1F2F-4B2D-BA6E-6C3F63A9E699}">
      <dsp:nvSpPr>
        <dsp:cNvPr id="0" name=""/>
        <dsp:cNvSpPr/>
      </dsp:nvSpPr>
      <dsp:spPr>
        <a:xfrm>
          <a:off x="1760708" y="68590"/>
          <a:ext cx="7644008" cy="7639424"/>
        </a:xfrm>
        <a:prstGeom prst="circularArrow">
          <a:avLst>
            <a:gd name="adj1" fmla="val 5085"/>
            <a:gd name="adj2" fmla="val 327528"/>
            <a:gd name="adj3" fmla="val 19472472"/>
            <a:gd name="adj4" fmla="val 162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BE520A-2C34-4F66-951C-B3046F5AF420}">
      <dsp:nvSpPr>
        <dsp:cNvPr id="0" name=""/>
        <dsp:cNvSpPr/>
      </dsp:nvSpPr>
      <dsp:spPr>
        <a:xfrm>
          <a:off x="1843926" y="208593"/>
          <a:ext cx="7639424" cy="7639424"/>
        </a:xfrm>
        <a:prstGeom prst="circularArrow">
          <a:avLst>
            <a:gd name="adj1" fmla="val 5085"/>
            <a:gd name="adj2" fmla="val 327528"/>
            <a:gd name="adj3" fmla="val 1472472"/>
            <a:gd name="adj4" fmla="val 19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2ACC58-5311-4316-9BC9-0CC4B93ECB79}">
      <dsp:nvSpPr>
        <dsp:cNvPr id="0" name=""/>
        <dsp:cNvSpPr/>
      </dsp:nvSpPr>
      <dsp:spPr>
        <a:xfrm>
          <a:off x="1763000" y="348595"/>
          <a:ext cx="7639424" cy="7639424"/>
        </a:xfrm>
        <a:prstGeom prst="circularArrow">
          <a:avLst>
            <a:gd name="adj1" fmla="val 5085"/>
            <a:gd name="adj2" fmla="val 327528"/>
            <a:gd name="adj3" fmla="val 5072221"/>
            <a:gd name="adj4" fmla="val 1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0AC198-9BB6-426E-A2B7-5F26C84A497D}">
      <dsp:nvSpPr>
        <dsp:cNvPr id="0" name=""/>
        <dsp:cNvSpPr/>
      </dsp:nvSpPr>
      <dsp:spPr>
        <a:xfrm>
          <a:off x="1632272" y="140701"/>
          <a:ext cx="7527048" cy="7702679"/>
        </a:xfrm>
        <a:prstGeom prst="circularArrow">
          <a:avLst>
            <a:gd name="adj1" fmla="val 5085"/>
            <a:gd name="adj2" fmla="val 327528"/>
            <a:gd name="adj3" fmla="val 8672472"/>
            <a:gd name="adj4" fmla="val 540025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584CA4-44F1-48D9-A4FD-13D6E77F69A0}">
      <dsp:nvSpPr>
        <dsp:cNvPr id="0" name=""/>
        <dsp:cNvSpPr/>
      </dsp:nvSpPr>
      <dsp:spPr>
        <a:xfrm>
          <a:off x="1520718" y="208593"/>
          <a:ext cx="7639424" cy="7639424"/>
        </a:xfrm>
        <a:prstGeom prst="circularArrow">
          <a:avLst>
            <a:gd name="adj1" fmla="val 5085"/>
            <a:gd name="adj2" fmla="val 327528"/>
            <a:gd name="adj3" fmla="val 12272472"/>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04099E-2076-47F9-A833-9078C3BC8C97}">
      <dsp:nvSpPr>
        <dsp:cNvPr id="0" name=""/>
        <dsp:cNvSpPr/>
      </dsp:nvSpPr>
      <dsp:spPr>
        <a:xfrm>
          <a:off x="1600957" y="115420"/>
          <a:ext cx="7660356" cy="7582740"/>
        </a:xfrm>
        <a:prstGeom prst="circularArrow">
          <a:avLst>
            <a:gd name="adj1" fmla="val 5085"/>
            <a:gd name="adj2" fmla="val 327528"/>
            <a:gd name="adj3" fmla="val 15872221"/>
            <a:gd name="adj4" fmla="val 126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37CF8-F314-46BF-9114-37FB780CD207}">
      <dsp:nvSpPr>
        <dsp:cNvPr id="0" name=""/>
        <dsp:cNvSpPr/>
      </dsp:nvSpPr>
      <dsp:spPr>
        <a:xfrm>
          <a:off x="235409" y="91337"/>
          <a:ext cx="1172150" cy="1180366"/>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Emotional</a:t>
          </a:r>
          <a:endParaRPr lang="en-GB" sz="700" kern="1200" dirty="0" smtClean="0"/>
        </a:p>
        <a:p>
          <a:pPr lvl="0" algn="ctr" defTabSz="266700">
            <a:lnSpc>
              <a:spcPct val="90000"/>
            </a:lnSpc>
            <a:spcBef>
              <a:spcPct val="0"/>
            </a:spcBef>
            <a:spcAft>
              <a:spcPct val="35000"/>
            </a:spcAft>
          </a:pPr>
          <a:r>
            <a:rPr lang="en-GB" sz="600" kern="1200" dirty="0" smtClean="0"/>
            <a:t>Intelligence</a:t>
          </a:r>
          <a:endParaRPr lang="en-GB" sz="600" kern="1200" dirty="0"/>
        </a:p>
      </dsp:txBody>
      <dsp:txXfrm>
        <a:off x="853160" y="341463"/>
        <a:ext cx="418625" cy="351299"/>
      </dsp:txXfrm>
    </dsp:sp>
    <dsp:sp modelId="{1466FB35-5982-48BD-8F09-EFAA36BF2AF5}">
      <dsp:nvSpPr>
        <dsp:cNvPr id="0" name=""/>
        <dsp:cNvSpPr/>
      </dsp:nvSpPr>
      <dsp:spPr>
        <a:xfrm>
          <a:off x="206991" y="133493"/>
          <a:ext cx="1180366" cy="118036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Knowledge of the world</a:t>
          </a:r>
          <a:endParaRPr lang="en-GB" sz="900" kern="1200" dirty="0"/>
        </a:p>
      </dsp:txBody>
      <dsp:txXfrm>
        <a:off x="488031" y="899326"/>
        <a:ext cx="632339" cy="309143"/>
      </dsp:txXfrm>
    </dsp:sp>
    <dsp:sp modelId="{0D83B5A9-BC4C-4F39-AB9F-726B7B5E2E25}">
      <dsp:nvSpPr>
        <dsp:cNvPr id="0" name=""/>
        <dsp:cNvSpPr/>
      </dsp:nvSpPr>
      <dsp:spPr>
        <a:xfrm>
          <a:off x="182681" y="91337"/>
          <a:ext cx="1180366" cy="1180366"/>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GB" sz="2100" kern="1200" dirty="0"/>
        </a:p>
      </dsp:txBody>
      <dsp:txXfrm>
        <a:off x="319407" y="341463"/>
        <a:ext cx="421559" cy="351299"/>
      </dsp:txXfrm>
    </dsp:sp>
    <dsp:sp modelId="{83DFA95E-A951-4268-8623-A58A3239F44D}">
      <dsp:nvSpPr>
        <dsp:cNvPr id="0" name=""/>
        <dsp:cNvSpPr/>
      </dsp:nvSpPr>
      <dsp:spPr>
        <a:xfrm>
          <a:off x="158454" y="18267"/>
          <a:ext cx="1326506" cy="132650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B89094-570A-4096-8C15-14787A4BF084}">
      <dsp:nvSpPr>
        <dsp:cNvPr id="0" name=""/>
        <dsp:cNvSpPr/>
      </dsp:nvSpPr>
      <dsp:spPr>
        <a:xfrm>
          <a:off x="133921" y="60348"/>
          <a:ext cx="1326506" cy="132650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A30E3E-E9A2-4A9D-9A03-B9F53951BC0F}">
      <dsp:nvSpPr>
        <dsp:cNvPr id="0" name=""/>
        <dsp:cNvSpPr/>
      </dsp:nvSpPr>
      <dsp:spPr>
        <a:xfrm>
          <a:off x="109514" y="18267"/>
          <a:ext cx="1326506" cy="132650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ACB22-5F01-4246-AA41-975A93EC19E7}">
      <dsp:nvSpPr>
        <dsp:cNvPr id="0" name=""/>
        <dsp:cNvSpPr/>
      </dsp:nvSpPr>
      <dsp:spPr>
        <a:xfrm>
          <a:off x="1577" y="15769"/>
          <a:ext cx="717036"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endParaRPr lang="en-GB" sz="1200" kern="1200" dirty="0"/>
        </a:p>
      </dsp:txBody>
      <dsp:txXfrm>
        <a:off x="1577" y="15769"/>
        <a:ext cx="717036" cy="286814"/>
      </dsp:txXfrm>
    </dsp:sp>
    <dsp:sp modelId="{F8900608-1DCA-447D-8D66-EE1857DF81A4}">
      <dsp:nvSpPr>
        <dsp:cNvPr id="0" name=""/>
        <dsp:cNvSpPr/>
      </dsp:nvSpPr>
      <dsp:spPr>
        <a:xfrm>
          <a:off x="148439" y="302584"/>
          <a:ext cx="717036" cy="691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endParaRPr lang="en-GB" sz="800" kern="1200" dirty="0"/>
        </a:p>
      </dsp:txBody>
      <dsp:txXfrm>
        <a:off x="168684" y="322829"/>
        <a:ext cx="676546" cy="650710"/>
      </dsp:txXfrm>
    </dsp:sp>
    <dsp:sp modelId="{7B8D1D78-2507-4FBA-91C2-9616F370C1AF}">
      <dsp:nvSpPr>
        <dsp:cNvPr id="0" name=""/>
        <dsp:cNvSpPr/>
      </dsp:nvSpPr>
      <dsp:spPr>
        <a:xfrm>
          <a:off x="827313" y="69916"/>
          <a:ext cx="230444" cy="1785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a:off x="827313" y="105620"/>
        <a:ext cx="176888" cy="107113"/>
      </dsp:txXfrm>
    </dsp:sp>
    <dsp:sp modelId="{65BC89AD-0591-4012-AB58-B748510C4BE7}">
      <dsp:nvSpPr>
        <dsp:cNvPr id="0" name=""/>
        <dsp:cNvSpPr/>
      </dsp:nvSpPr>
      <dsp:spPr>
        <a:xfrm>
          <a:off x="1153413" y="15769"/>
          <a:ext cx="717036"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endParaRPr lang="en-GB" sz="1200" kern="1200" dirty="0"/>
        </a:p>
      </dsp:txBody>
      <dsp:txXfrm>
        <a:off x="1153413" y="15769"/>
        <a:ext cx="717036" cy="286814"/>
      </dsp:txXfrm>
    </dsp:sp>
    <dsp:sp modelId="{06824C21-16DF-401D-B063-C0440BED1B01}">
      <dsp:nvSpPr>
        <dsp:cNvPr id="0" name=""/>
        <dsp:cNvSpPr/>
      </dsp:nvSpPr>
      <dsp:spPr>
        <a:xfrm>
          <a:off x="1312107" y="318354"/>
          <a:ext cx="717036" cy="691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en-GB" sz="800" kern="1200" dirty="0" smtClean="0"/>
            <a:t>Word classes</a:t>
          </a:r>
          <a:endParaRPr lang="en-GB" sz="800" kern="1200" dirty="0"/>
        </a:p>
      </dsp:txBody>
      <dsp:txXfrm>
        <a:off x="1332352" y="338599"/>
        <a:ext cx="676546" cy="650710"/>
      </dsp:txXfrm>
    </dsp:sp>
    <dsp:sp modelId="{BD6EB10C-9FB3-4DBB-A01E-C32FB17C69D7}">
      <dsp:nvSpPr>
        <dsp:cNvPr id="0" name=""/>
        <dsp:cNvSpPr/>
      </dsp:nvSpPr>
      <dsp:spPr>
        <a:xfrm>
          <a:off x="1979150" y="69916"/>
          <a:ext cx="230444" cy="1785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GB" sz="700" kern="1200" dirty="0"/>
        </a:p>
      </dsp:txBody>
      <dsp:txXfrm>
        <a:off x="1979150" y="105620"/>
        <a:ext cx="176888" cy="107113"/>
      </dsp:txXfrm>
    </dsp:sp>
    <dsp:sp modelId="{854FDA7C-4533-4B43-99A1-38352BCC9E55}">
      <dsp:nvSpPr>
        <dsp:cNvPr id="0" name=""/>
        <dsp:cNvSpPr/>
      </dsp:nvSpPr>
      <dsp:spPr>
        <a:xfrm>
          <a:off x="2305250" y="15769"/>
          <a:ext cx="717036"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GB" sz="1200" b="1" kern="1200" dirty="0" smtClean="0">
              <a:solidFill>
                <a:schemeClr val="bg1"/>
              </a:solidFill>
            </a:rPr>
            <a:t>Science</a:t>
          </a:r>
          <a:endParaRPr lang="en-GB" sz="1200" b="1" kern="1200" dirty="0">
            <a:solidFill>
              <a:schemeClr val="bg1"/>
            </a:solidFill>
          </a:endParaRPr>
        </a:p>
      </dsp:txBody>
      <dsp:txXfrm>
        <a:off x="2305250" y="15769"/>
        <a:ext cx="717036" cy="286814"/>
      </dsp:txXfrm>
    </dsp:sp>
    <dsp:sp modelId="{628DB1F3-7350-4153-8A16-F6C04EFBCF01}">
      <dsp:nvSpPr>
        <dsp:cNvPr id="0" name=""/>
        <dsp:cNvSpPr/>
      </dsp:nvSpPr>
      <dsp:spPr>
        <a:xfrm>
          <a:off x="2453690" y="318354"/>
          <a:ext cx="717036" cy="691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a:lnSpc>
              <a:spcPct val="90000"/>
            </a:lnSpc>
            <a:spcBef>
              <a:spcPct val="0"/>
            </a:spcBef>
            <a:spcAft>
              <a:spcPct val="15000"/>
            </a:spcAft>
            <a:buChar char="••"/>
          </a:pPr>
          <a:r>
            <a:rPr lang="en-GB" sz="800" kern="1200" dirty="0" smtClean="0"/>
            <a:t>Humans and other animals</a:t>
          </a:r>
          <a:endParaRPr lang="en-GB" sz="800" kern="1200" dirty="0"/>
        </a:p>
      </dsp:txBody>
      <dsp:txXfrm>
        <a:off x="2473935" y="338599"/>
        <a:ext cx="676546" cy="65071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2BC0D55-6BF6-4C18-AE07-59171DB6D35F}" type="datetimeFigureOut">
              <a:rPr lang="en-GB" smtClean="0"/>
              <a:t>11/09/2015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5E7D326-0521-44F1-BA8E-20438F6F0A4B}" type="slidenum">
              <a:rPr lang="en-GB" smtClean="0"/>
              <a:t>‹#›</a:t>
            </a:fld>
            <a:endParaRPr lang="en-GB" dirty="0"/>
          </a:p>
        </p:txBody>
      </p:sp>
    </p:spTree>
    <p:extLst>
      <p:ext uri="{BB962C8B-B14F-4D97-AF65-F5344CB8AC3E}">
        <p14:creationId xmlns:p14="http://schemas.microsoft.com/office/powerpoint/2010/main" val="3601687339"/>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E7D326-0521-44F1-BA8E-20438F6F0A4B}" type="slidenum">
              <a:rPr lang="en-GB" smtClean="0"/>
              <a:t>1</a:t>
            </a:fld>
            <a:endParaRPr lang="en-GB" dirty="0"/>
          </a:p>
        </p:txBody>
      </p:sp>
    </p:spTree>
    <p:extLst>
      <p:ext uri="{BB962C8B-B14F-4D97-AF65-F5344CB8AC3E}">
        <p14:creationId xmlns:p14="http://schemas.microsoft.com/office/powerpoint/2010/main" val="87802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110461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130851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59" y="537845"/>
            <a:ext cx="4031615" cy="1147032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95668" y="537845"/>
            <a:ext cx="1188593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250368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76252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87168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180317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91875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413591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254839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83835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dirty="0"/>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8A46-15C2-4457-A455-5402FF86AB78}" type="datetimeFigureOut">
              <a:rPr lang="en-GB" smtClean="0"/>
              <a:t>11/09/2015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229F0C8-1FB6-4536-8562-5087DEFC3F9F}" type="slidenum">
              <a:rPr lang="en-GB" smtClean="0"/>
              <a:t>‹#›</a:t>
            </a:fld>
            <a:endParaRPr lang="en-GB" dirty="0"/>
          </a:p>
        </p:txBody>
      </p:sp>
    </p:spTree>
    <p:extLst>
      <p:ext uri="{BB962C8B-B14F-4D97-AF65-F5344CB8AC3E}">
        <p14:creationId xmlns:p14="http://schemas.microsoft.com/office/powerpoint/2010/main" val="165445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8748A46-15C2-4457-A455-5402FF86AB78}" type="datetimeFigureOut">
              <a:rPr lang="en-GB" smtClean="0"/>
              <a:t>11/09/2015</a:t>
            </a:fld>
            <a:endParaRPr lang="en-GB" dirty="0"/>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E229F0C8-1FB6-4536-8562-5087DEFC3F9F}" type="slidenum">
              <a:rPr lang="en-GB" smtClean="0"/>
              <a:t>‹#›</a:t>
            </a:fld>
            <a:endParaRPr lang="en-GB" dirty="0"/>
          </a:p>
        </p:txBody>
      </p:sp>
    </p:spTree>
    <p:extLst>
      <p:ext uri="{BB962C8B-B14F-4D97-AF65-F5344CB8AC3E}">
        <p14:creationId xmlns:p14="http://schemas.microsoft.com/office/powerpoint/2010/main" val="9632377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1.png"/><Relationship Id="rId18" Type="http://schemas.microsoft.com/office/2007/relationships/diagramDrawing" Target="../diagrams/drawing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diagramColors" Target="../diagrams/colors3.xml"/><Relationship Id="rId2" Type="http://schemas.openxmlformats.org/officeDocument/2006/relationships/notesSlide" Target="../notesSlides/notesSlide1.xml"/><Relationship Id="rId16" Type="http://schemas.openxmlformats.org/officeDocument/2006/relationships/diagramQuickStyle" Target="../diagrams/quickStyle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Layout" Target="../diagrams/layout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 18"/>
          <p:cNvGraphicFramePr/>
          <p:nvPr>
            <p:extLst>
              <p:ext uri="{D42A27DB-BD31-4B8C-83A1-F6EECF244321}">
                <p14:modId xmlns:p14="http://schemas.microsoft.com/office/powerpoint/2010/main" val="4079562181"/>
              </p:ext>
            </p:extLst>
          </p:nvPr>
        </p:nvGraphicFramePr>
        <p:xfrm>
          <a:off x="784176" y="336104"/>
          <a:ext cx="11004070" cy="8092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6" name="Rectangle 1035"/>
          <p:cNvSpPr/>
          <p:nvPr/>
        </p:nvSpPr>
        <p:spPr>
          <a:xfrm rot="2023413">
            <a:off x="6550976" y="1394206"/>
            <a:ext cx="3001780" cy="899714"/>
          </a:xfrm>
          <a:prstGeom prst="rect">
            <a:avLst/>
          </a:prstGeom>
          <a:noFill/>
        </p:spPr>
        <p:txBody>
          <a:bodyPr wrap="none" lIns="91440" tIns="45720" rIns="91440" bIns="45720">
            <a:prstTxWarp prst="textArchUp">
              <a:avLst>
                <a:gd name="adj" fmla="val 11164537"/>
              </a:avLst>
            </a:prstTxWarp>
            <a:spAutoFit/>
          </a:bodyPr>
          <a:lstStyle/>
          <a:p>
            <a:pPr algn="ctr"/>
            <a:r>
              <a:rPr lang="en-US" sz="1400" cap="all" spc="0"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Mathematical development</a:t>
            </a:r>
            <a:endParaRPr lang="en-US" sz="1400" cap="all" spc="0"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endParaRPr>
          </a:p>
        </p:txBody>
      </p:sp>
      <p:sp>
        <p:nvSpPr>
          <p:cNvPr id="47" name="Rectangle 46"/>
          <p:cNvSpPr/>
          <p:nvPr/>
        </p:nvSpPr>
        <p:spPr>
          <a:xfrm rot="5400000">
            <a:off x="7829200" y="3955926"/>
            <a:ext cx="3001780" cy="899714"/>
          </a:xfrm>
          <a:prstGeom prst="rect">
            <a:avLst/>
          </a:prstGeom>
          <a:noFill/>
        </p:spPr>
        <p:txBody>
          <a:bodyPr wrap="none" lIns="91440" tIns="45720" rIns="91440" bIns="45720">
            <a:prstTxWarp prst="textArchUp">
              <a:avLst>
                <a:gd name="adj" fmla="val 11835388"/>
              </a:avLst>
            </a:prstTxWarp>
            <a:spAutoFit/>
          </a:bodyPr>
          <a:lstStyle/>
          <a:p>
            <a:pPr algn="ctr"/>
            <a:r>
              <a:rPr lang="en-US" sz="1400" cap="all" spc="0"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Communication, language and literacy</a:t>
            </a:r>
            <a:endParaRPr lang="en-US" sz="1400" cap="all" spc="0"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endParaRPr>
          </a:p>
        </p:txBody>
      </p:sp>
      <p:sp>
        <p:nvSpPr>
          <p:cNvPr id="48" name="Rectangle 47"/>
          <p:cNvSpPr/>
          <p:nvPr/>
        </p:nvSpPr>
        <p:spPr>
          <a:xfrm rot="8590174">
            <a:off x="6375370" y="6460858"/>
            <a:ext cx="3001780" cy="899714"/>
          </a:xfrm>
          <a:prstGeom prst="rect">
            <a:avLst/>
          </a:prstGeom>
          <a:noFill/>
        </p:spPr>
        <p:txBody>
          <a:bodyPr wrap="none" lIns="91440" tIns="45720" rIns="91440" bIns="45720">
            <a:prstTxWarp prst="textArchUp">
              <a:avLst>
                <a:gd name="adj" fmla="val 11362649"/>
              </a:avLst>
            </a:prstTxWarp>
            <a:spAutoFit/>
          </a:bodyPr>
          <a:lstStyle/>
          <a:p>
            <a:pPr algn="ctr"/>
            <a:r>
              <a:rPr lang="en-US" sz="1400"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Physical development </a:t>
            </a:r>
            <a:endParaRPr lang="en-US" sz="1400" cap="all" spc="0"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endParaRPr>
          </a:p>
        </p:txBody>
      </p:sp>
      <p:sp>
        <p:nvSpPr>
          <p:cNvPr id="49" name="Rectangle 48"/>
          <p:cNvSpPr/>
          <p:nvPr/>
        </p:nvSpPr>
        <p:spPr>
          <a:xfrm rot="12812909">
            <a:off x="3200418" y="6423174"/>
            <a:ext cx="3001780" cy="899714"/>
          </a:xfrm>
          <a:prstGeom prst="rect">
            <a:avLst/>
          </a:prstGeom>
          <a:noFill/>
        </p:spPr>
        <p:txBody>
          <a:bodyPr wrap="none" lIns="91440" tIns="45720" rIns="91440" bIns="45720">
            <a:prstTxWarp prst="textArchUp">
              <a:avLst>
                <a:gd name="adj" fmla="val 11188567"/>
              </a:avLst>
            </a:prstTxWarp>
            <a:spAutoFit/>
          </a:bodyPr>
          <a:lstStyle/>
          <a:p>
            <a:pPr algn="ctr"/>
            <a:r>
              <a:rPr lang="en-US" sz="1400"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Creative development </a:t>
            </a:r>
            <a:endParaRPr lang="en-US" sz="1400" cap="all" spc="0"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endParaRPr>
          </a:p>
        </p:txBody>
      </p:sp>
      <p:sp>
        <p:nvSpPr>
          <p:cNvPr id="50" name="Rectangle 49"/>
          <p:cNvSpPr/>
          <p:nvPr/>
        </p:nvSpPr>
        <p:spPr>
          <a:xfrm rot="16200000">
            <a:off x="1700938" y="3962859"/>
            <a:ext cx="3001780" cy="899714"/>
          </a:xfrm>
          <a:prstGeom prst="rect">
            <a:avLst/>
          </a:prstGeom>
          <a:noFill/>
        </p:spPr>
        <p:txBody>
          <a:bodyPr wrap="none" lIns="91440" tIns="45720" rIns="91440" bIns="45720">
            <a:prstTxWarp prst="textArchUp">
              <a:avLst>
                <a:gd name="adj" fmla="val 11655451"/>
              </a:avLst>
            </a:prstTxWarp>
            <a:spAutoFit/>
          </a:bodyPr>
          <a:lstStyle/>
          <a:p>
            <a:pPr algn="ctr"/>
            <a:r>
              <a:rPr lang="en-US" sz="1400"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Personal, social and emotional development</a:t>
            </a:r>
            <a:endParaRPr lang="en-US" sz="1400" cap="all" spc="0"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endParaRPr>
          </a:p>
        </p:txBody>
      </p:sp>
      <p:sp>
        <p:nvSpPr>
          <p:cNvPr id="51" name="Rectangle 50"/>
          <p:cNvSpPr/>
          <p:nvPr/>
        </p:nvSpPr>
        <p:spPr>
          <a:xfrm rot="19799916">
            <a:off x="3225667" y="1314977"/>
            <a:ext cx="3001780" cy="899714"/>
          </a:xfrm>
          <a:prstGeom prst="rect">
            <a:avLst/>
          </a:prstGeom>
          <a:noFill/>
        </p:spPr>
        <p:txBody>
          <a:bodyPr wrap="none" lIns="91440" tIns="45720" rIns="91440" bIns="45720">
            <a:prstTxWarp prst="textArchUp">
              <a:avLst>
                <a:gd name="adj" fmla="val 11358647"/>
              </a:avLst>
            </a:prstTxWarp>
            <a:spAutoFit/>
          </a:bodyPr>
          <a:lstStyle/>
          <a:p>
            <a:pPr algn="ctr"/>
            <a:r>
              <a:rPr lang="en-US" sz="1400" cap="all" dirty="0" smtClean="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rPr>
              <a:t>Knowledge and understanding of the world</a:t>
            </a:r>
            <a:endParaRPr lang="en-US" sz="1400" cap="all" spc="0" dirty="0">
              <a:ln w="9000" cmpd="sng">
                <a:solidFill>
                  <a:schemeClr val="accent4">
                    <a:shade val="50000"/>
                    <a:satMod val="120000"/>
                  </a:schemeClr>
                </a:solidFill>
                <a:prstDash val="solid"/>
              </a:ln>
              <a:solidFill>
                <a:sysClr val="windowText" lastClr="000000"/>
              </a:solidFill>
              <a:effectLst>
                <a:reflection blurRad="12700" stA="28000" endPos="45000" dist="1000" dir="5400000" sy="-100000" algn="bl" rotWithShape="0"/>
              </a:effectLst>
            </a:endParaRPr>
          </a:p>
        </p:txBody>
      </p:sp>
      <p:sp>
        <p:nvSpPr>
          <p:cNvPr id="1037" name="Oval 1036"/>
          <p:cNvSpPr/>
          <p:nvPr/>
        </p:nvSpPr>
        <p:spPr>
          <a:xfrm>
            <a:off x="5500701" y="3720480"/>
            <a:ext cx="1512168" cy="1224572"/>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Y4</a:t>
            </a:r>
          </a:p>
          <a:p>
            <a:pPr algn="ctr"/>
            <a:r>
              <a:rPr lang="en-GB" sz="1400" dirty="0" smtClean="0">
                <a:solidFill>
                  <a:schemeClr val="bg1"/>
                </a:solidFill>
              </a:rPr>
              <a:t>Ancient Greece</a:t>
            </a:r>
            <a:endParaRPr lang="en-GB" sz="1400" b="1" dirty="0">
              <a:solidFill>
                <a:schemeClr val="bg1"/>
              </a:solidFill>
            </a:endParaRPr>
          </a:p>
        </p:txBody>
      </p:sp>
      <p:graphicFrame>
        <p:nvGraphicFramePr>
          <p:cNvPr id="1045" name="Diagram 1044"/>
          <p:cNvGraphicFramePr/>
          <p:nvPr>
            <p:extLst>
              <p:ext uri="{D42A27DB-BD31-4B8C-83A1-F6EECF244321}">
                <p14:modId xmlns:p14="http://schemas.microsoft.com/office/powerpoint/2010/main" val="2894092467"/>
              </p:ext>
            </p:extLst>
          </p:nvPr>
        </p:nvGraphicFramePr>
        <p:xfrm>
          <a:off x="2688516" y="116715"/>
          <a:ext cx="1590242" cy="140519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46"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80133" y="60622"/>
            <a:ext cx="911688" cy="755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Rectangle 70"/>
          <p:cNvSpPr/>
          <p:nvPr/>
        </p:nvSpPr>
        <p:spPr>
          <a:xfrm>
            <a:off x="2875419" y="-3036"/>
            <a:ext cx="1218603" cy="25391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1050" b="1" dirty="0" smtClean="0">
                <a:ln w="50800"/>
                <a:solidFill>
                  <a:srgbClr val="FFFF00"/>
                </a:solidFill>
              </a:rPr>
              <a:t>Curriculum drivers</a:t>
            </a:r>
            <a:endParaRPr lang="en-US" sz="1050" b="1" cap="none" spc="0" dirty="0">
              <a:ln w="50800"/>
              <a:solidFill>
                <a:srgbClr val="FFFF00"/>
              </a:solidFill>
              <a:effectLst/>
            </a:endParaRPr>
          </a:p>
        </p:txBody>
      </p:sp>
      <p:sp>
        <p:nvSpPr>
          <p:cNvPr id="1047" name="Oval 1046"/>
          <p:cNvSpPr/>
          <p:nvPr/>
        </p:nvSpPr>
        <p:spPr>
          <a:xfrm>
            <a:off x="8399376" y="267486"/>
            <a:ext cx="1224136" cy="12515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Quiz of the Week</a:t>
            </a:r>
          </a:p>
          <a:p>
            <a:pPr algn="ctr"/>
            <a:r>
              <a:rPr lang="en-GB" sz="800" dirty="0" smtClean="0"/>
              <a:t>Friday afternoon </a:t>
            </a:r>
          </a:p>
          <a:p>
            <a:pPr algn="ctr"/>
            <a:r>
              <a:rPr lang="en-GB" sz="800" dirty="0" smtClean="0"/>
              <a:t>2:45pm</a:t>
            </a:r>
            <a:endParaRPr lang="en-GB" sz="800" dirty="0"/>
          </a:p>
        </p:txBody>
      </p:sp>
      <p:sp>
        <p:nvSpPr>
          <p:cNvPr id="73" name="Rectangle 72"/>
          <p:cNvSpPr/>
          <p:nvPr/>
        </p:nvSpPr>
        <p:spPr>
          <a:xfrm>
            <a:off x="8262242" y="21265"/>
            <a:ext cx="1361270" cy="246221"/>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1000" b="1" dirty="0" smtClean="0">
                <a:ln w="50800"/>
                <a:solidFill>
                  <a:srgbClr val="FFFF00"/>
                </a:solidFill>
              </a:rPr>
              <a:t>Parental involvement </a:t>
            </a:r>
            <a:endParaRPr lang="en-US" sz="1000" b="1" cap="none" spc="0" dirty="0">
              <a:ln w="50800"/>
              <a:solidFill>
                <a:srgbClr val="FFFF00"/>
              </a:solidFill>
              <a:effectLst/>
            </a:endParaRPr>
          </a:p>
        </p:txBody>
      </p:sp>
      <p:sp>
        <p:nvSpPr>
          <p:cNvPr id="87" name="Rectangle 86"/>
          <p:cNvSpPr/>
          <p:nvPr/>
        </p:nvSpPr>
        <p:spPr>
          <a:xfrm>
            <a:off x="3831544" y="8066967"/>
            <a:ext cx="1563248" cy="246221"/>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1000" b="1" dirty="0" smtClean="0">
                <a:ln w="50800"/>
                <a:solidFill>
                  <a:srgbClr val="FFFF00"/>
                </a:solidFill>
              </a:rPr>
              <a:t>Discrete areas of learning </a:t>
            </a:r>
            <a:endParaRPr lang="en-US" sz="1000" b="1" cap="none" spc="0" dirty="0">
              <a:ln w="50800"/>
              <a:solidFill>
                <a:srgbClr val="FFFF00"/>
              </a:solidFill>
              <a:effectLst/>
            </a:endParaRPr>
          </a:p>
        </p:txBody>
      </p:sp>
      <p:graphicFrame>
        <p:nvGraphicFramePr>
          <p:cNvPr id="34" name="Diagram 33"/>
          <p:cNvGraphicFramePr/>
          <p:nvPr>
            <p:extLst>
              <p:ext uri="{D42A27DB-BD31-4B8C-83A1-F6EECF244321}">
                <p14:modId xmlns:p14="http://schemas.microsoft.com/office/powerpoint/2010/main" val="3521514912"/>
              </p:ext>
            </p:extLst>
          </p:nvPr>
        </p:nvGraphicFramePr>
        <p:xfrm>
          <a:off x="3521093" y="8325228"/>
          <a:ext cx="3170727" cy="1009554"/>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 name="TextBox 1"/>
          <p:cNvSpPr txBox="1"/>
          <p:nvPr/>
        </p:nvSpPr>
        <p:spPr>
          <a:xfrm>
            <a:off x="2698610" y="579646"/>
            <a:ext cx="786110" cy="615553"/>
          </a:xfrm>
          <a:prstGeom prst="rect">
            <a:avLst/>
          </a:prstGeom>
          <a:noFill/>
        </p:spPr>
        <p:txBody>
          <a:bodyPr wrap="square" rtlCol="0">
            <a:spAutoFit/>
          </a:bodyPr>
          <a:lstStyle/>
          <a:p>
            <a:pPr lvl="0"/>
            <a:r>
              <a:rPr lang="en-GB" sz="900" dirty="0" smtClean="0"/>
              <a:t>Community</a:t>
            </a:r>
            <a:endParaRPr lang="en-GB" dirty="0"/>
          </a:p>
          <a:p>
            <a:endParaRPr lang="en-GB" dirty="0"/>
          </a:p>
        </p:txBody>
      </p:sp>
      <p:sp>
        <p:nvSpPr>
          <p:cNvPr id="52" name="TextBox 51"/>
          <p:cNvSpPr txBox="1"/>
          <p:nvPr/>
        </p:nvSpPr>
        <p:spPr>
          <a:xfrm>
            <a:off x="4710246" y="8313188"/>
            <a:ext cx="806696" cy="477054"/>
          </a:xfrm>
          <a:prstGeom prst="rect">
            <a:avLst/>
          </a:prstGeom>
          <a:noFill/>
        </p:spPr>
        <p:txBody>
          <a:bodyPr wrap="none" rtlCol="0">
            <a:spAutoFit/>
          </a:bodyPr>
          <a:lstStyle/>
          <a:p>
            <a:r>
              <a:rPr lang="en-GB" sz="2000" dirty="0" smtClean="0">
                <a:solidFill>
                  <a:schemeClr val="bg1"/>
                </a:solidFill>
              </a:rPr>
              <a:t>SPAG</a:t>
            </a:r>
            <a:r>
              <a:rPr lang="en-GB" dirty="0" smtClean="0">
                <a:solidFill>
                  <a:schemeClr val="bg1"/>
                </a:solidFill>
              </a:rPr>
              <a:t>.</a:t>
            </a:r>
            <a:endParaRPr lang="en-GB" dirty="0">
              <a:solidFill>
                <a:schemeClr val="bg1"/>
              </a:solidFill>
            </a:endParaRPr>
          </a:p>
        </p:txBody>
      </p:sp>
      <p:sp>
        <p:nvSpPr>
          <p:cNvPr id="21" name="TextBox 20"/>
          <p:cNvSpPr txBox="1"/>
          <p:nvPr/>
        </p:nvSpPr>
        <p:spPr>
          <a:xfrm>
            <a:off x="3492380" y="8331459"/>
            <a:ext cx="593368" cy="477054"/>
          </a:xfrm>
          <a:prstGeom prst="rect">
            <a:avLst/>
          </a:prstGeom>
          <a:noFill/>
        </p:spPr>
        <p:txBody>
          <a:bodyPr wrap="none" rtlCol="0">
            <a:spAutoFit/>
          </a:bodyPr>
          <a:lstStyle/>
          <a:p>
            <a:r>
              <a:rPr lang="en-GB" dirty="0" smtClean="0">
                <a:solidFill>
                  <a:schemeClr val="bg1"/>
                </a:solidFill>
              </a:rPr>
              <a:t>ICT</a:t>
            </a:r>
            <a:endParaRPr lang="en-GB" dirty="0">
              <a:solidFill>
                <a:schemeClr val="bg1"/>
              </a:solidFill>
            </a:endParaRPr>
          </a:p>
        </p:txBody>
      </p:sp>
      <p:sp>
        <p:nvSpPr>
          <p:cNvPr id="22" name="TextBox 21"/>
          <p:cNvSpPr txBox="1"/>
          <p:nvPr/>
        </p:nvSpPr>
        <p:spPr>
          <a:xfrm>
            <a:off x="3592488" y="8675782"/>
            <a:ext cx="774571" cy="461665"/>
          </a:xfrm>
          <a:prstGeom prst="rect">
            <a:avLst/>
          </a:prstGeom>
          <a:noFill/>
        </p:spPr>
        <p:txBody>
          <a:bodyPr wrap="none" rtlCol="0">
            <a:spAutoFit/>
          </a:bodyPr>
          <a:lstStyle/>
          <a:p>
            <a:r>
              <a:rPr lang="en-GB" sz="800" dirty="0" smtClean="0">
                <a:solidFill>
                  <a:schemeClr val="bg1"/>
                </a:solidFill>
              </a:rPr>
              <a:t>We are </a:t>
            </a:r>
          </a:p>
          <a:p>
            <a:r>
              <a:rPr lang="en-GB" sz="800" dirty="0" smtClean="0">
                <a:solidFill>
                  <a:schemeClr val="bg1"/>
                </a:solidFill>
              </a:rPr>
              <a:t>independent</a:t>
            </a:r>
          </a:p>
          <a:p>
            <a:r>
              <a:rPr lang="en-GB" sz="800" dirty="0">
                <a:solidFill>
                  <a:schemeClr val="bg1"/>
                </a:solidFill>
              </a:rPr>
              <a:t>p</a:t>
            </a:r>
            <a:r>
              <a:rPr lang="en-GB" sz="800" smtClean="0">
                <a:solidFill>
                  <a:schemeClr val="bg1"/>
                </a:solidFill>
              </a:rPr>
              <a:t>rogrammers </a:t>
            </a:r>
            <a:endParaRPr lang="en-GB" sz="800" dirty="0">
              <a:solidFill>
                <a:schemeClr val="bg1"/>
              </a:solidFill>
            </a:endParaRPr>
          </a:p>
        </p:txBody>
      </p:sp>
    </p:spTree>
    <p:extLst>
      <p:ext uri="{BB962C8B-B14F-4D97-AF65-F5344CB8AC3E}">
        <p14:creationId xmlns:p14="http://schemas.microsoft.com/office/powerpoint/2010/main" val="2399829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2556" y="5314893"/>
            <a:ext cx="2583142" cy="1061829"/>
          </a:xfrm>
          <a:prstGeom prst="rect">
            <a:avLst/>
          </a:prstGeom>
          <a:solidFill>
            <a:schemeClr val="accent6">
              <a:lumMod val="20000"/>
              <a:lumOff val="80000"/>
            </a:schemeClr>
          </a:solidFill>
          <a:ln>
            <a:noFill/>
          </a:ln>
        </p:spPr>
        <p:txBody>
          <a:bodyPr wrap="square">
            <a:spAutoFit/>
          </a:bodyPr>
          <a:lstStyle/>
          <a:p>
            <a:r>
              <a:rPr lang="en-GB" sz="900" b="1" dirty="0">
                <a:solidFill>
                  <a:schemeClr val="bg1"/>
                </a:solidFill>
              </a:rPr>
              <a:t>Computing</a:t>
            </a:r>
            <a:r>
              <a:rPr lang="en-GB" sz="900" dirty="0">
                <a:solidFill>
                  <a:schemeClr val="bg1"/>
                </a:solidFill>
              </a:rPr>
              <a:t> </a:t>
            </a:r>
          </a:p>
          <a:p>
            <a:r>
              <a:rPr lang="en-GB" sz="900" dirty="0">
                <a:solidFill>
                  <a:srgbClr val="FF0000"/>
                </a:solidFill>
              </a:rPr>
              <a:t>Design &amp; write programs to achieve specific goals, including solving problems </a:t>
            </a:r>
          </a:p>
          <a:p>
            <a:r>
              <a:rPr lang="en-GB" sz="900" dirty="0">
                <a:solidFill>
                  <a:schemeClr val="bg1"/>
                </a:solidFill>
              </a:rPr>
              <a:t> Use logical reasoning </a:t>
            </a:r>
          </a:p>
          <a:p>
            <a:r>
              <a:rPr lang="en-GB" sz="900" dirty="0">
                <a:solidFill>
                  <a:schemeClr val="bg1"/>
                </a:solidFill>
              </a:rPr>
              <a:t> Understand computer networks </a:t>
            </a:r>
          </a:p>
          <a:p>
            <a:r>
              <a:rPr lang="en-GB" sz="900" dirty="0">
                <a:solidFill>
                  <a:schemeClr val="bg1"/>
                </a:solidFill>
              </a:rPr>
              <a:t> Use internet safely and appropriately </a:t>
            </a:r>
          </a:p>
          <a:p>
            <a:r>
              <a:rPr lang="en-GB" sz="900" dirty="0">
                <a:solidFill>
                  <a:schemeClr val="bg1"/>
                </a:solidFill>
              </a:rPr>
              <a:t> Collect and present data appropriately </a:t>
            </a:r>
          </a:p>
        </p:txBody>
      </p:sp>
      <p:sp>
        <p:nvSpPr>
          <p:cNvPr id="6" name="Rectangle 5"/>
          <p:cNvSpPr/>
          <p:nvPr/>
        </p:nvSpPr>
        <p:spPr>
          <a:xfrm rot="10800000" flipV="1">
            <a:off x="1082556" y="6376722"/>
            <a:ext cx="2583142" cy="1892826"/>
          </a:xfrm>
          <a:prstGeom prst="rect">
            <a:avLst/>
          </a:prstGeom>
          <a:solidFill>
            <a:schemeClr val="accent6">
              <a:lumMod val="20000"/>
              <a:lumOff val="80000"/>
            </a:schemeClr>
          </a:solidFill>
        </p:spPr>
        <p:txBody>
          <a:bodyPr wrap="square">
            <a:spAutoFit/>
          </a:bodyPr>
          <a:lstStyle/>
          <a:p>
            <a:r>
              <a:rPr lang="en-GB" sz="900" b="1" dirty="0">
                <a:solidFill>
                  <a:schemeClr val="bg1"/>
                </a:solidFill>
              </a:rPr>
              <a:t>Science </a:t>
            </a:r>
            <a:endParaRPr lang="en-GB" sz="900" dirty="0">
              <a:solidFill>
                <a:schemeClr val="bg1"/>
              </a:solidFill>
            </a:endParaRPr>
          </a:p>
          <a:p>
            <a:r>
              <a:rPr lang="en-GB" sz="900" b="1" dirty="0">
                <a:solidFill>
                  <a:schemeClr val="bg1"/>
                </a:solidFill>
              </a:rPr>
              <a:t>Biology </a:t>
            </a:r>
            <a:endParaRPr lang="en-GB" sz="900" dirty="0">
              <a:solidFill>
                <a:schemeClr val="bg1"/>
              </a:solidFill>
            </a:endParaRPr>
          </a:p>
          <a:p>
            <a:r>
              <a:rPr lang="en-GB" sz="900" dirty="0">
                <a:solidFill>
                  <a:schemeClr val="bg1"/>
                </a:solidFill>
              </a:rPr>
              <a:t> Classify living things </a:t>
            </a:r>
          </a:p>
          <a:p>
            <a:r>
              <a:rPr lang="en-GB" sz="900" dirty="0">
                <a:solidFill>
                  <a:schemeClr val="bg1"/>
                </a:solidFill>
              </a:rPr>
              <a:t> Digestive system &amp; teeth </a:t>
            </a:r>
          </a:p>
          <a:p>
            <a:r>
              <a:rPr lang="en-GB" sz="900" dirty="0">
                <a:solidFill>
                  <a:schemeClr val="bg1"/>
                </a:solidFill>
              </a:rPr>
              <a:t> Food chains </a:t>
            </a:r>
          </a:p>
          <a:p>
            <a:endParaRPr lang="en-GB" sz="900" dirty="0">
              <a:solidFill>
                <a:schemeClr val="bg1"/>
              </a:solidFill>
            </a:endParaRPr>
          </a:p>
          <a:p>
            <a:r>
              <a:rPr lang="en-GB" sz="900" b="1" dirty="0">
                <a:solidFill>
                  <a:schemeClr val="bg1"/>
                </a:solidFill>
              </a:rPr>
              <a:t>Chemistry </a:t>
            </a:r>
            <a:endParaRPr lang="en-GB" sz="900" dirty="0">
              <a:solidFill>
                <a:schemeClr val="bg1"/>
              </a:solidFill>
            </a:endParaRPr>
          </a:p>
          <a:p>
            <a:r>
              <a:rPr lang="en-GB" sz="900" dirty="0">
                <a:solidFill>
                  <a:schemeClr val="bg1"/>
                </a:solidFill>
              </a:rPr>
              <a:t> Changes of state </a:t>
            </a:r>
          </a:p>
          <a:p>
            <a:r>
              <a:rPr lang="en-GB" sz="900" dirty="0">
                <a:solidFill>
                  <a:schemeClr val="bg1"/>
                </a:solidFill>
              </a:rPr>
              <a:t> The water cycle </a:t>
            </a:r>
          </a:p>
          <a:p>
            <a:endParaRPr lang="en-GB" sz="900" dirty="0">
              <a:solidFill>
                <a:schemeClr val="bg1"/>
              </a:solidFill>
            </a:endParaRPr>
          </a:p>
          <a:p>
            <a:r>
              <a:rPr lang="en-GB" sz="900" b="1" dirty="0">
                <a:solidFill>
                  <a:schemeClr val="bg1"/>
                </a:solidFill>
              </a:rPr>
              <a:t>Physics </a:t>
            </a:r>
            <a:endParaRPr lang="en-GB" sz="900" dirty="0">
              <a:solidFill>
                <a:schemeClr val="bg1"/>
              </a:solidFill>
            </a:endParaRPr>
          </a:p>
          <a:p>
            <a:r>
              <a:rPr lang="en-GB" sz="900" dirty="0">
                <a:solidFill>
                  <a:schemeClr val="bg1"/>
                </a:solidFill>
              </a:rPr>
              <a:t> Sound as vibrations </a:t>
            </a:r>
          </a:p>
          <a:p>
            <a:r>
              <a:rPr lang="en-GB" sz="900" dirty="0">
                <a:solidFill>
                  <a:schemeClr val="bg1"/>
                </a:solidFill>
              </a:rPr>
              <a:t> Electricity: simple circuits &amp; conductor</a:t>
            </a:r>
            <a:endParaRPr lang="en-GB" sz="900" dirty="0"/>
          </a:p>
        </p:txBody>
      </p:sp>
      <p:sp>
        <p:nvSpPr>
          <p:cNvPr id="7" name="Rectangle 6"/>
          <p:cNvSpPr/>
          <p:nvPr/>
        </p:nvSpPr>
        <p:spPr>
          <a:xfrm>
            <a:off x="1090218" y="8269548"/>
            <a:ext cx="2575480" cy="369332"/>
          </a:xfrm>
          <a:prstGeom prst="rect">
            <a:avLst/>
          </a:prstGeom>
          <a:solidFill>
            <a:schemeClr val="accent6">
              <a:lumMod val="20000"/>
              <a:lumOff val="80000"/>
            </a:schemeClr>
          </a:solidFill>
        </p:spPr>
        <p:txBody>
          <a:bodyPr wrap="square">
            <a:spAutoFit/>
          </a:bodyPr>
          <a:lstStyle/>
          <a:p>
            <a:pPr lvl="0"/>
            <a:r>
              <a:rPr lang="en-GB" sz="900" b="1" dirty="0" smtClean="0">
                <a:solidFill>
                  <a:prstClr val="black"/>
                </a:solidFill>
              </a:rPr>
              <a:t>Religious </a:t>
            </a:r>
            <a:r>
              <a:rPr lang="en-GB" sz="900" b="1" dirty="0">
                <a:solidFill>
                  <a:prstClr val="black"/>
                </a:solidFill>
              </a:rPr>
              <a:t>Education </a:t>
            </a:r>
            <a:endParaRPr lang="en-GB" sz="900" dirty="0">
              <a:solidFill>
                <a:prstClr val="black"/>
              </a:solidFill>
            </a:endParaRPr>
          </a:p>
          <a:p>
            <a:pPr lvl="0"/>
            <a:r>
              <a:rPr lang="en-GB" sz="900" dirty="0">
                <a:solidFill>
                  <a:prstClr val="black"/>
                </a:solidFill>
              </a:rPr>
              <a:t>Continue to follow locally- agreed syllabus for </a:t>
            </a:r>
            <a:r>
              <a:rPr lang="en-GB" sz="900" dirty="0" smtClean="0">
                <a:solidFill>
                  <a:prstClr val="black"/>
                </a:solidFill>
              </a:rPr>
              <a:t>RE</a:t>
            </a:r>
            <a:endParaRPr lang="en-GB" sz="2800" dirty="0">
              <a:solidFill>
                <a:prstClr val="black"/>
              </a:solidFill>
            </a:endParaRPr>
          </a:p>
        </p:txBody>
      </p:sp>
      <p:sp>
        <p:nvSpPr>
          <p:cNvPr id="9" name="Rectangle 8"/>
          <p:cNvSpPr/>
          <p:nvPr/>
        </p:nvSpPr>
        <p:spPr>
          <a:xfrm>
            <a:off x="1097883" y="785266"/>
            <a:ext cx="2583141" cy="1615827"/>
          </a:xfrm>
          <a:prstGeom prst="rect">
            <a:avLst/>
          </a:prstGeom>
          <a:solidFill>
            <a:schemeClr val="accent6">
              <a:lumMod val="20000"/>
              <a:lumOff val="80000"/>
            </a:schemeClr>
          </a:solidFill>
        </p:spPr>
        <p:txBody>
          <a:bodyPr wrap="square">
            <a:spAutoFit/>
          </a:bodyPr>
          <a:lstStyle/>
          <a:p>
            <a:r>
              <a:rPr lang="en-GB" sz="900" b="1" dirty="0">
                <a:solidFill>
                  <a:schemeClr val="bg1"/>
                </a:solidFill>
              </a:rPr>
              <a:t>Geography</a:t>
            </a:r>
            <a:r>
              <a:rPr lang="en-GB" sz="900" dirty="0">
                <a:solidFill>
                  <a:schemeClr val="bg1"/>
                </a:solidFill>
              </a:rPr>
              <a:t> </a:t>
            </a:r>
          </a:p>
          <a:p>
            <a:r>
              <a:rPr lang="en-GB" sz="900" dirty="0">
                <a:solidFill>
                  <a:schemeClr val="bg1"/>
                </a:solidFill>
              </a:rPr>
              <a:t>Locate world’s countries, focussing on Europe &amp; Americas focus on key physical &amp; human features </a:t>
            </a:r>
          </a:p>
          <a:p>
            <a:r>
              <a:rPr lang="en-GB" sz="900" dirty="0">
                <a:solidFill>
                  <a:schemeClr val="bg1"/>
                </a:solidFill>
              </a:rPr>
              <a:t> Study a region of the UK (not local area) </a:t>
            </a:r>
          </a:p>
          <a:p>
            <a:r>
              <a:rPr lang="en-GB" sz="900" dirty="0">
                <a:solidFill>
                  <a:schemeClr val="bg1"/>
                </a:solidFill>
              </a:rPr>
              <a:t> Use 8 points of compass, symbols &amp; keys </a:t>
            </a:r>
          </a:p>
          <a:p>
            <a:r>
              <a:rPr lang="en-GB" sz="900" dirty="0">
                <a:solidFill>
                  <a:schemeClr val="bg1"/>
                </a:solidFill>
              </a:rPr>
              <a:t> Describe &amp; understand climate, rivers, mountains, volcanoes, earthquakes, water cycle, settlements, trade links, etc. </a:t>
            </a:r>
          </a:p>
          <a:p>
            <a:r>
              <a:rPr lang="en-GB" sz="900" dirty="0">
                <a:solidFill>
                  <a:schemeClr val="bg1"/>
                </a:solidFill>
              </a:rPr>
              <a:t> Use fieldwork to observe, measure &amp; record </a:t>
            </a:r>
          </a:p>
          <a:p>
            <a:r>
              <a:rPr lang="en-GB" sz="900" dirty="0" smtClean="0">
                <a:solidFill>
                  <a:schemeClr val="bg1"/>
                </a:solidFill>
              </a:rPr>
              <a:t> </a:t>
            </a:r>
            <a:endParaRPr lang="en-GB" sz="900" dirty="0">
              <a:solidFill>
                <a:schemeClr val="bg1"/>
              </a:solidFill>
            </a:endParaRPr>
          </a:p>
          <a:p>
            <a:r>
              <a:rPr lang="en-GB" sz="900" dirty="0">
                <a:solidFill>
                  <a:schemeClr val="bg1"/>
                </a:solidFill>
              </a:rPr>
              <a:t>	</a:t>
            </a:r>
          </a:p>
        </p:txBody>
      </p:sp>
      <p:sp>
        <p:nvSpPr>
          <p:cNvPr id="10" name="Rectangle 9"/>
          <p:cNvSpPr/>
          <p:nvPr/>
        </p:nvSpPr>
        <p:spPr>
          <a:xfrm>
            <a:off x="8545843" y="6408673"/>
            <a:ext cx="3310532" cy="861774"/>
          </a:xfrm>
          <a:prstGeom prst="rect">
            <a:avLst/>
          </a:prstGeom>
          <a:solidFill>
            <a:schemeClr val="accent1">
              <a:lumMod val="20000"/>
              <a:lumOff val="80000"/>
            </a:schemeClr>
          </a:solidFill>
        </p:spPr>
        <p:txBody>
          <a:bodyPr wrap="square">
            <a:spAutoFit/>
          </a:bodyPr>
          <a:lstStyle/>
          <a:p>
            <a:r>
              <a:rPr lang="en-GB" sz="1000" b="1" dirty="0">
                <a:solidFill>
                  <a:schemeClr val="bg1"/>
                </a:solidFill>
              </a:rPr>
              <a:t>Art &amp; Design </a:t>
            </a:r>
            <a:r>
              <a:rPr lang="en-GB" sz="1000" dirty="0">
                <a:solidFill>
                  <a:schemeClr val="bg1"/>
                </a:solidFill>
              </a:rPr>
              <a:t>(LKS2) </a:t>
            </a:r>
          </a:p>
          <a:p>
            <a:r>
              <a:rPr lang="en-GB" sz="1000" dirty="0">
                <a:solidFill>
                  <a:schemeClr val="bg1"/>
                </a:solidFill>
              </a:rPr>
              <a:t> Use sketchbooks to collect, record and evaluate ideas </a:t>
            </a:r>
          </a:p>
          <a:p>
            <a:r>
              <a:rPr lang="en-GB" sz="1000" dirty="0">
                <a:solidFill>
                  <a:schemeClr val="bg1"/>
                </a:solidFill>
              </a:rPr>
              <a:t> Improve mastery of techniques such as drawing, painting and sculpture with varied materials </a:t>
            </a:r>
          </a:p>
          <a:p>
            <a:r>
              <a:rPr lang="en-GB" sz="1000" dirty="0">
                <a:solidFill>
                  <a:schemeClr val="bg1"/>
                </a:solidFill>
              </a:rPr>
              <a:t> Learn about great artists, architects &amp; designers </a:t>
            </a:r>
          </a:p>
        </p:txBody>
      </p:sp>
      <p:sp>
        <p:nvSpPr>
          <p:cNvPr id="13" name="Rectangle 12"/>
          <p:cNvSpPr/>
          <p:nvPr/>
        </p:nvSpPr>
        <p:spPr>
          <a:xfrm>
            <a:off x="8553128" y="5239122"/>
            <a:ext cx="3303247" cy="1169551"/>
          </a:xfrm>
          <a:prstGeom prst="rect">
            <a:avLst/>
          </a:prstGeom>
          <a:solidFill>
            <a:schemeClr val="accent1">
              <a:lumMod val="20000"/>
              <a:lumOff val="80000"/>
            </a:schemeClr>
          </a:solidFill>
        </p:spPr>
        <p:txBody>
          <a:bodyPr wrap="square">
            <a:spAutoFit/>
          </a:bodyPr>
          <a:lstStyle/>
          <a:p>
            <a:pPr lvl="0"/>
            <a:r>
              <a:rPr lang="en-GB" sz="1000" b="1" dirty="0">
                <a:solidFill>
                  <a:prstClr val="black"/>
                </a:solidFill>
              </a:rPr>
              <a:t>Music </a:t>
            </a:r>
          </a:p>
          <a:p>
            <a:pPr lvl="0"/>
            <a:r>
              <a:rPr lang="en-GB" sz="1000" b="1" dirty="0">
                <a:solidFill>
                  <a:prstClr val="black"/>
                </a:solidFill>
              </a:rPr>
              <a:t> Use voice &amp; instruments with increasing accuracy, control and expression</a:t>
            </a:r>
          </a:p>
          <a:p>
            <a:pPr lvl="0"/>
            <a:r>
              <a:rPr lang="en-GB" sz="1000" b="1" dirty="0">
                <a:solidFill>
                  <a:prstClr val="black"/>
                </a:solidFill>
              </a:rPr>
              <a:t> Improvise &amp; compose music</a:t>
            </a:r>
          </a:p>
          <a:p>
            <a:pPr lvl="0"/>
            <a:r>
              <a:rPr lang="en-GB" sz="1000" b="1" dirty="0">
                <a:solidFill>
                  <a:prstClr val="black"/>
                </a:solidFill>
              </a:rPr>
              <a:t> Listen with attention to detail</a:t>
            </a:r>
          </a:p>
          <a:p>
            <a:pPr lvl="0"/>
            <a:r>
              <a:rPr lang="en-GB" sz="1000" b="1" dirty="0">
                <a:solidFill>
                  <a:prstClr val="black"/>
                </a:solidFill>
              </a:rPr>
              <a:t> Appreciate wide range of live &amp; recorded music</a:t>
            </a:r>
          </a:p>
          <a:p>
            <a:pPr lvl="0"/>
            <a:r>
              <a:rPr lang="en-GB" sz="1000" b="1" dirty="0">
                <a:solidFill>
                  <a:prstClr val="black"/>
                </a:solidFill>
              </a:rPr>
              <a:t> Begin to develop understanding of </a:t>
            </a:r>
            <a:r>
              <a:rPr lang="en-GB" sz="1000" b="1" dirty="0" smtClean="0">
                <a:solidFill>
                  <a:prstClr val="black"/>
                </a:solidFill>
              </a:rPr>
              <a:t>history</a:t>
            </a:r>
            <a:r>
              <a:rPr lang="en-GB" sz="800" dirty="0"/>
              <a:t>	</a:t>
            </a:r>
          </a:p>
        </p:txBody>
      </p:sp>
      <p:sp>
        <p:nvSpPr>
          <p:cNvPr id="14" name="Rectangle 13"/>
          <p:cNvSpPr/>
          <p:nvPr/>
        </p:nvSpPr>
        <p:spPr>
          <a:xfrm>
            <a:off x="9084334" y="827020"/>
            <a:ext cx="2772041" cy="4010374"/>
          </a:xfrm>
          <a:prstGeom prst="rect">
            <a:avLst/>
          </a:prstGeom>
          <a:solidFill>
            <a:schemeClr val="accent5">
              <a:lumMod val="20000"/>
              <a:lumOff val="80000"/>
            </a:schemeClr>
          </a:solidFill>
        </p:spPr>
        <p:txBody>
          <a:bodyPr wrap="square">
            <a:spAutoFit/>
          </a:bodyPr>
          <a:lstStyle/>
          <a:p>
            <a:r>
              <a:rPr lang="en-GB" sz="900" b="1" dirty="0">
                <a:solidFill>
                  <a:schemeClr val="bg1"/>
                </a:solidFill>
              </a:rPr>
              <a:t>Number/Calculation </a:t>
            </a:r>
            <a:endParaRPr lang="en-GB" sz="900" dirty="0">
              <a:solidFill>
                <a:schemeClr val="bg1"/>
              </a:solidFill>
            </a:endParaRPr>
          </a:p>
          <a:p>
            <a:r>
              <a:rPr lang="en-GB" sz="900" dirty="0">
                <a:solidFill>
                  <a:schemeClr val="bg1"/>
                </a:solidFill>
              </a:rPr>
              <a:t> Know all tables to 12 x 12 </a:t>
            </a:r>
          </a:p>
          <a:p>
            <a:r>
              <a:rPr lang="en-GB" sz="900" dirty="0">
                <a:solidFill>
                  <a:schemeClr val="bg1"/>
                </a:solidFill>
              </a:rPr>
              <a:t> Secure place value to 1000 </a:t>
            </a:r>
          </a:p>
          <a:p>
            <a:r>
              <a:rPr lang="en-GB" sz="900" dirty="0">
                <a:solidFill>
                  <a:schemeClr val="bg1"/>
                </a:solidFill>
              </a:rPr>
              <a:t> Use negative whole numbers </a:t>
            </a:r>
          </a:p>
          <a:p>
            <a:r>
              <a:rPr lang="en-GB" sz="900" dirty="0">
                <a:solidFill>
                  <a:schemeClr val="bg1"/>
                </a:solidFill>
              </a:rPr>
              <a:t> Round numbers to nearest 10, 100 or 1000 </a:t>
            </a:r>
          </a:p>
          <a:p>
            <a:r>
              <a:rPr lang="en-GB" sz="900" dirty="0">
                <a:solidFill>
                  <a:schemeClr val="bg1"/>
                </a:solidFill>
              </a:rPr>
              <a:t> Use Roman numerals to 100 (C) </a:t>
            </a:r>
          </a:p>
          <a:p>
            <a:r>
              <a:rPr lang="en-GB" sz="900" dirty="0">
                <a:solidFill>
                  <a:schemeClr val="bg1"/>
                </a:solidFill>
              </a:rPr>
              <a:t> </a:t>
            </a:r>
            <a:r>
              <a:rPr lang="en-GB" sz="900" dirty="0">
                <a:solidFill>
                  <a:srgbClr val="FF0000"/>
                </a:solidFill>
              </a:rPr>
              <a:t>Column addition &amp; subtraction up to 4 digits </a:t>
            </a:r>
          </a:p>
          <a:p>
            <a:r>
              <a:rPr lang="en-GB" sz="900" dirty="0">
                <a:solidFill>
                  <a:schemeClr val="bg1"/>
                </a:solidFill>
              </a:rPr>
              <a:t> </a:t>
            </a:r>
            <a:r>
              <a:rPr lang="en-GB" sz="900" dirty="0">
                <a:solidFill>
                  <a:srgbClr val="FF0000"/>
                </a:solidFill>
              </a:rPr>
              <a:t>Multiply &amp; divide mentally </a:t>
            </a:r>
          </a:p>
          <a:p>
            <a:r>
              <a:rPr lang="en-GB" sz="900" dirty="0">
                <a:solidFill>
                  <a:schemeClr val="bg1"/>
                </a:solidFill>
              </a:rPr>
              <a:t> Use standard short multiplication </a:t>
            </a:r>
          </a:p>
          <a:p>
            <a:r>
              <a:rPr lang="en-GB" sz="900" dirty="0">
                <a:solidFill>
                  <a:schemeClr val="bg1"/>
                </a:solidFill>
              </a:rPr>
              <a:t>	</a:t>
            </a:r>
            <a:r>
              <a:rPr lang="en-GB" sz="900" b="1" dirty="0">
                <a:solidFill>
                  <a:schemeClr val="bg1"/>
                </a:solidFill>
              </a:rPr>
              <a:t>Mathematics </a:t>
            </a:r>
            <a:endParaRPr lang="en-GB" sz="900" dirty="0">
              <a:solidFill>
                <a:schemeClr val="bg1"/>
              </a:solidFill>
            </a:endParaRPr>
          </a:p>
          <a:p>
            <a:r>
              <a:rPr lang="en-GB" sz="900" b="1" dirty="0">
                <a:solidFill>
                  <a:schemeClr val="bg1"/>
                </a:solidFill>
              </a:rPr>
              <a:t>Geometry &amp; Measures </a:t>
            </a:r>
            <a:r>
              <a:rPr lang="en-GB" sz="900" dirty="0">
                <a:solidFill>
                  <a:schemeClr val="bg1"/>
                </a:solidFill>
              </a:rPr>
              <a:t>Compare 2-d shapes, including quadrilaterals &amp; triangles </a:t>
            </a:r>
          </a:p>
          <a:p>
            <a:r>
              <a:rPr lang="en-GB" sz="900" dirty="0">
                <a:solidFill>
                  <a:schemeClr val="bg1"/>
                </a:solidFill>
              </a:rPr>
              <a:t> Find area by counting squares </a:t>
            </a:r>
          </a:p>
          <a:p>
            <a:r>
              <a:rPr lang="en-GB" sz="900" dirty="0">
                <a:solidFill>
                  <a:schemeClr val="bg1"/>
                </a:solidFill>
              </a:rPr>
              <a:t> Calculate rectangle perimeters </a:t>
            </a:r>
          </a:p>
          <a:p>
            <a:r>
              <a:rPr lang="en-GB" sz="900" dirty="0">
                <a:solidFill>
                  <a:schemeClr val="bg1"/>
                </a:solidFill>
              </a:rPr>
              <a:t> </a:t>
            </a:r>
            <a:r>
              <a:rPr lang="en-GB" sz="900" dirty="0">
                <a:solidFill>
                  <a:srgbClr val="FF0000"/>
                </a:solidFill>
              </a:rPr>
              <a:t>Estimate &amp; calculate measures </a:t>
            </a:r>
          </a:p>
          <a:p>
            <a:r>
              <a:rPr lang="en-GB" sz="900" dirty="0">
                <a:solidFill>
                  <a:schemeClr val="bg1"/>
                </a:solidFill>
              </a:rPr>
              <a:t> </a:t>
            </a:r>
            <a:r>
              <a:rPr lang="en-GB" sz="900" dirty="0">
                <a:solidFill>
                  <a:srgbClr val="FF0000"/>
                </a:solidFill>
              </a:rPr>
              <a:t>Identify acute, obtuse &amp; right angles </a:t>
            </a:r>
          </a:p>
          <a:p>
            <a:r>
              <a:rPr lang="en-GB" sz="900" dirty="0">
                <a:solidFill>
                  <a:schemeClr val="bg1"/>
                </a:solidFill>
              </a:rPr>
              <a:t> Identify symmetry </a:t>
            </a:r>
          </a:p>
          <a:p>
            <a:r>
              <a:rPr lang="en-GB" sz="900" dirty="0">
                <a:solidFill>
                  <a:schemeClr val="bg1"/>
                </a:solidFill>
              </a:rPr>
              <a:t> </a:t>
            </a:r>
            <a:r>
              <a:rPr lang="en-GB" sz="900" dirty="0">
                <a:solidFill>
                  <a:srgbClr val="FF0000"/>
                </a:solidFill>
              </a:rPr>
              <a:t>Use first quadrant coordinates </a:t>
            </a:r>
          </a:p>
          <a:p>
            <a:r>
              <a:rPr lang="en-GB" sz="900" dirty="0">
                <a:solidFill>
                  <a:schemeClr val="bg1"/>
                </a:solidFill>
              </a:rPr>
              <a:t> Introduce simple translations </a:t>
            </a:r>
          </a:p>
          <a:p>
            <a:r>
              <a:rPr lang="en-GB" sz="900" b="1" dirty="0">
                <a:solidFill>
                  <a:schemeClr val="bg1"/>
                </a:solidFill>
              </a:rPr>
              <a:t>Data </a:t>
            </a:r>
            <a:endParaRPr lang="en-GB" sz="900" dirty="0">
              <a:solidFill>
                <a:schemeClr val="bg1"/>
              </a:solidFill>
            </a:endParaRPr>
          </a:p>
          <a:p>
            <a:r>
              <a:rPr lang="en-GB" sz="900" dirty="0">
                <a:solidFill>
                  <a:schemeClr val="bg1"/>
                </a:solidFill>
              </a:rPr>
              <a:t> </a:t>
            </a:r>
            <a:r>
              <a:rPr lang="en-GB" sz="900" dirty="0">
                <a:solidFill>
                  <a:srgbClr val="FF0000"/>
                </a:solidFill>
              </a:rPr>
              <a:t>Use bar charts, pictograms &amp; line graphs </a:t>
            </a:r>
          </a:p>
          <a:p>
            <a:r>
              <a:rPr lang="en-GB" sz="900" dirty="0">
                <a:solidFill>
                  <a:schemeClr val="bg1"/>
                </a:solidFill>
              </a:rPr>
              <a:t>	</a:t>
            </a:r>
            <a:r>
              <a:rPr lang="en-GB" sz="900" b="1" dirty="0">
                <a:solidFill>
                  <a:schemeClr val="bg1"/>
                </a:solidFill>
              </a:rPr>
              <a:t>Fractions &amp; decimals </a:t>
            </a:r>
            <a:endParaRPr lang="en-GB" sz="900" dirty="0">
              <a:solidFill>
                <a:schemeClr val="bg1"/>
              </a:solidFill>
            </a:endParaRPr>
          </a:p>
          <a:p>
            <a:r>
              <a:rPr lang="en-GB" sz="900" dirty="0">
                <a:solidFill>
                  <a:schemeClr val="bg1"/>
                </a:solidFill>
              </a:rPr>
              <a:t> Recognise tenths &amp; hundredths </a:t>
            </a:r>
          </a:p>
          <a:p>
            <a:r>
              <a:rPr lang="en-GB" sz="900" dirty="0">
                <a:solidFill>
                  <a:schemeClr val="bg1"/>
                </a:solidFill>
              </a:rPr>
              <a:t> </a:t>
            </a:r>
            <a:r>
              <a:rPr lang="en-GB" sz="900" dirty="0">
                <a:solidFill>
                  <a:srgbClr val="FF0000"/>
                </a:solidFill>
              </a:rPr>
              <a:t>Identify equivalent fractions </a:t>
            </a:r>
          </a:p>
          <a:p>
            <a:r>
              <a:rPr lang="en-GB" sz="900" dirty="0">
                <a:solidFill>
                  <a:schemeClr val="bg1"/>
                </a:solidFill>
              </a:rPr>
              <a:t> Add &amp; subtract fractions with common denominators </a:t>
            </a:r>
          </a:p>
          <a:p>
            <a:r>
              <a:rPr lang="en-GB" sz="900" dirty="0">
                <a:solidFill>
                  <a:schemeClr val="bg1"/>
                </a:solidFill>
              </a:rPr>
              <a:t> </a:t>
            </a:r>
            <a:r>
              <a:rPr lang="en-GB" sz="900" dirty="0">
                <a:solidFill>
                  <a:srgbClr val="FF0000"/>
                </a:solidFill>
              </a:rPr>
              <a:t>Recognise common equivalents </a:t>
            </a:r>
          </a:p>
          <a:p>
            <a:r>
              <a:rPr lang="en-GB" sz="900" dirty="0">
                <a:solidFill>
                  <a:schemeClr val="bg1"/>
                </a:solidFill>
              </a:rPr>
              <a:t> Round decimals to whole numbers </a:t>
            </a:r>
          </a:p>
          <a:p>
            <a:r>
              <a:rPr lang="en-GB" sz="900" dirty="0">
                <a:solidFill>
                  <a:srgbClr val="FF0000"/>
                </a:solidFill>
              </a:rPr>
              <a:t> Solve money problems </a:t>
            </a:r>
          </a:p>
        </p:txBody>
      </p:sp>
      <p:sp>
        <p:nvSpPr>
          <p:cNvPr id="15" name="Rectangle 14"/>
          <p:cNvSpPr/>
          <p:nvPr/>
        </p:nvSpPr>
        <p:spPr>
          <a:xfrm>
            <a:off x="6979801" y="6009782"/>
            <a:ext cx="1235321" cy="2723823"/>
          </a:xfrm>
          <a:prstGeom prst="rect">
            <a:avLst/>
          </a:prstGeom>
          <a:solidFill>
            <a:schemeClr val="accent3">
              <a:lumMod val="40000"/>
              <a:lumOff val="60000"/>
            </a:schemeClr>
          </a:solidFill>
        </p:spPr>
        <p:txBody>
          <a:bodyPr wrap="square">
            <a:spAutoFit/>
          </a:bodyPr>
          <a:lstStyle/>
          <a:p>
            <a:r>
              <a:rPr lang="en-GB" sz="900" b="1" dirty="0">
                <a:solidFill>
                  <a:schemeClr val="bg1"/>
                </a:solidFill>
              </a:rPr>
              <a:t>Physical Education </a:t>
            </a:r>
            <a:r>
              <a:rPr lang="en-GB" sz="900" dirty="0">
                <a:solidFill>
                  <a:schemeClr val="bg1"/>
                </a:solidFill>
              </a:rPr>
              <a:t>(LKS2) </a:t>
            </a:r>
          </a:p>
          <a:p>
            <a:r>
              <a:rPr lang="en-GB" sz="900" dirty="0">
                <a:solidFill>
                  <a:schemeClr val="bg1"/>
                </a:solidFill>
              </a:rPr>
              <a:t> Use running, jumping, catching and throwing in isolation and in combination </a:t>
            </a:r>
          </a:p>
          <a:p>
            <a:r>
              <a:rPr lang="en-GB" sz="900" dirty="0">
                <a:solidFill>
                  <a:schemeClr val="bg1"/>
                </a:solidFill>
              </a:rPr>
              <a:t> Play competitive games, modified as appropriate </a:t>
            </a:r>
          </a:p>
          <a:p>
            <a:r>
              <a:rPr lang="en-GB" sz="900" dirty="0">
                <a:solidFill>
                  <a:schemeClr val="bg1"/>
                </a:solidFill>
              </a:rPr>
              <a:t> Develop flexibility &amp; control in gym, dance &amp; athletics </a:t>
            </a:r>
          </a:p>
          <a:p>
            <a:r>
              <a:rPr lang="en-GB" sz="900" dirty="0">
                <a:solidFill>
                  <a:schemeClr val="bg1"/>
                </a:solidFill>
              </a:rPr>
              <a:t> Compare performances to achieve personal bests </a:t>
            </a:r>
          </a:p>
          <a:p>
            <a:r>
              <a:rPr lang="en-GB" sz="900" dirty="0">
                <a:solidFill>
                  <a:schemeClr val="bg1"/>
                </a:solidFill>
              </a:rPr>
              <a:t> </a:t>
            </a:r>
            <a:r>
              <a:rPr lang="en-GB" sz="900" i="1" dirty="0">
                <a:solidFill>
                  <a:schemeClr val="bg1"/>
                </a:solidFill>
              </a:rPr>
              <a:t>Swimming proficiency at 25m (KS1 or KS2</a:t>
            </a:r>
            <a:r>
              <a:rPr lang="en-GB" sz="900" i="1" dirty="0"/>
              <a:t>) </a:t>
            </a:r>
            <a:endParaRPr lang="en-GB" sz="900" dirty="0"/>
          </a:p>
        </p:txBody>
      </p:sp>
      <p:sp>
        <p:nvSpPr>
          <p:cNvPr id="16" name="TextBox 15"/>
          <p:cNvSpPr txBox="1"/>
          <p:nvPr/>
        </p:nvSpPr>
        <p:spPr>
          <a:xfrm>
            <a:off x="4672608" y="1056183"/>
            <a:ext cx="3672408" cy="830997"/>
          </a:xfrm>
          <a:prstGeom prst="rect">
            <a:avLst/>
          </a:prstGeom>
          <a:noFill/>
          <a:ln>
            <a:solidFill>
              <a:srgbClr val="FFFF00"/>
            </a:solidFill>
          </a:ln>
          <a:effectLst>
            <a:glow rad="139700">
              <a:schemeClr val="accent3">
                <a:satMod val="175000"/>
                <a:alpha val="40000"/>
              </a:schemeClr>
            </a:glow>
          </a:effectLst>
        </p:spPr>
        <p:txBody>
          <a:bodyPr wrap="square" rtlCol="0">
            <a:spAutoFit/>
          </a:bodyPr>
          <a:lstStyle/>
          <a:p>
            <a:pPr algn="ctr"/>
            <a:r>
              <a:rPr lang="en-GB" sz="1200" dirty="0" smtClean="0"/>
              <a:t>Key dates</a:t>
            </a:r>
          </a:p>
          <a:p>
            <a:pPr algn="ctr"/>
            <a:r>
              <a:rPr lang="en-GB" sz="1200" dirty="0" smtClean="0"/>
              <a:t>Week 8 Ancient Greece Pop Up museum</a:t>
            </a:r>
          </a:p>
          <a:p>
            <a:pPr algn="ctr"/>
            <a:r>
              <a:rPr lang="en-GB" sz="1200" dirty="0" smtClean="0"/>
              <a:t>Ancient mini Olympics afternoon</a:t>
            </a:r>
          </a:p>
          <a:p>
            <a:pPr algn="ctr"/>
            <a:r>
              <a:rPr lang="en-GB" sz="1200" dirty="0" smtClean="0"/>
              <a:t>Greek feast</a:t>
            </a:r>
            <a:endParaRPr lang="en-GB" sz="1200" dirty="0"/>
          </a:p>
        </p:txBody>
      </p:sp>
      <p:sp>
        <p:nvSpPr>
          <p:cNvPr id="17" name="TextBox 16"/>
          <p:cNvSpPr txBox="1"/>
          <p:nvPr/>
        </p:nvSpPr>
        <p:spPr>
          <a:xfrm>
            <a:off x="4672608" y="2048182"/>
            <a:ext cx="3542513" cy="2108269"/>
          </a:xfrm>
          <a:prstGeom prst="rect">
            <a:avLst/>
          </a:prstGeom>
          <a:noFill/>
          <a:ln>
            <a:solidFill>
              <a:srgbClr val="FFFF00"/>
            </a:solidFill>
          </a:ln>
          <a:effectLst>
            <a:glow rad="139700">
              <a:schemeClr val="accent3">
                <a:satMod val="175000"/>
                <a:alpha val="40000"/>
              </a:schemeClr>
            </a:glow>
          </a:effectLst>
        </p:spPr>
        <p:txBody>
          <a:bodyPr wrap="square" rtlCol="0">
            <a:spAutoFit/>
          </a:bodyPr>
          <a:lstStyle/>
          <a:p>
            <a:pPr algn="ctr"/>
            <a:r>
              <a:rPr lang="en-GB" sz="1000" dirty="0" smtClean="0"/>
              <a:t>H</a:t>
            </a:r>
            <a:r>
              <a:rPr lang="en-GB" sz="1100" dirty="0" smtClean="0"/>
              <a:t>ome learning </a:t>
            </a:r>
          </a:p>
          <a:p>
            <a:pPr algn="ctr"/>
            <a:endParaRPr lang="en-GB" sz="1100" dirty="0"/>
          </a:p>
          <a:p>
            <a:pPr algn="ctr"/>
            <a:r>
              <a:rPr lang="en-GB" sz="1100" dirty="0" smtClean="0"/>
              <a:t>Home learning will usually be sent home on a Tuesday and we ask that it is handed in the following Tuesday. There will be a weekly times table test and a fortnightly spelling test. In addition, we expect the children to read daily to an adult  at home and bring back in the reading bookmark to be entered into the whole school book competition. </a:t>
            </a:r>
          </a:p>
          <a:p>
            <a:pPr algn="ctr"/>
            <a:r>
              <a:rPr lang="en-GB" sz="1100" dirty="0" smtClean="0"/>
              <a:t>Make sure you enter the </a:t>
            </a:r>
            <a:r>
              <a:rPr lang="en-GB" sz="1100" dirty="0" err="1" smtClean="0"/>
              <a:t>Sumdog</a:t>
            </a:r>
            <a:r>
              <a:rPr lang="en-GB" sz="1100" dirty="0" smtClean="0"/>
              <a:t> maths  competitions throughout the year! </a:t>
            </a:r>
            <a:endParaRPr lang="en-GB" sz="700" dirty="0"/>
          </a:p>
          <a:p>
            <a:pPr algn="ctr"/>
            <a:r>
              <a:rPr lang="en-GB" sz="700" dirty="0" smtClean="0"/>
              <a:t> </a:t>
            </a:r>
          </a:p>
          <a:p>
            <a:pPr algn="ctr"/>
            <a:endParaRPr lang="en-GB" sz="700" dirty="0"/>
          </a:p>
          <a:p>
            <a:pPr algn="ctr"/>
            <a:endParaRPr lang="en-GB" sz="700" dirty="0"/>
          </a:p>
        </p:txBody>
      </p:sp>
      <p:sp>
        <p:nvSpPr>
          <p:cNvPr id="18" name="Rectangle 17"/>
          <p:cNvSpPr/>
          <p:nvPr/>
        </p:nvSpPr>
        <p:spPr>
          <a:xfrm>
            <a:off x="3944616" y="4118488"/>
            <a:ext cx="2809633" cy="4561249"/>
          </a:xfrm>
          <a:prstGeom prst="rect">
            <a:avLst/>
          </a:prstGeom>
          <a:solidFill>
            <a:schemeClr val="accent2">
              <a:lumMod val="20000"/>
              <a:lumOff val="80000"/>
            </a:schemeClr>
          </a:solidFill>
        </p:spPr>
        <p:txBody>
          <a:bodyPr wrap="square" lIns="128016" tIns="64008" rIns="128016" bIns="64008">
            <a:spAutoFit/>
          </a:bodyPr>
          <a:lstStyle/>
          <a:p>
            <a:r>
              <a:rPr lang="en-GB" sz="900" b="1" dirty="0">
                <a:solidFill>
                  <a:schemeClr val="bg1"/>
                </a:solidFill>
              </a:rPr>
              <a:t>Reading </a:t>
            </a:r>
            <a:endParaRPr lang="en-GB" sz="900" dirty="0">
              <a:solidFill>
                <a:schemeClr val="bg1"/>
              </a:solidFill>
            </a:endParaRPr>
          </a:p>
          <a:p>
            <a:r>
              <a:rPr lang="en-GB" sz="900" dirty="0">
                <a:solidFill>
                  <a:schemeClr val="bg1"/>
                </a:solidFill>
              </a:rPr>
              <a:t> </a:t>
            </a:r>
            <a:r>
              <a:rPr lang="en-GB" sz="900" dirty="0">
                <a:solidFill>
                  <a:srgbClr val="FF0000"/>
                </a:solidFill>
              </a:rPr>
              <a:t>Secure decoding of unfamiliar words </a:t>
            </a:r>
          </a:p>
          <a:p>
            <a:r>
              <a:rPr lang="en-GB" sz="900" dirty="0">
                <a:solidFill>
                  <a:srgbClr val="FF0000"/>
                </a:solidFill>
              </a:rPr>
              <a:t> Read for a range of purposes </a:t>
            </a:r>
          </a:p>
          <a:p>
            <a:r>
              <a:rPr lang="en-GB" sz="900" dirty="0">
                <a:solidFill>
                  <a:schemeClr val="bg1"/>
                </a:solidFill>
              </a:rPr>
              <a:t> Retell some stories orally </a:t>
            </a:r>
          </a:p>
          <a:p>
            <a:r>
              <a:rPr lang="en-GB" sz="900" dirty="0">
                <a:solidFill>
                  <a:schemeClr val="bg1"/>
                </a:solidFill>
              </a:rPr>
              <a:t> </a:t>
            </a:r>
            <a:r>
              <a:rPr lang="en-GB" sz="900" dirty="0">
                <a:solidFill>
                  <a:srgbClr val="FF0000"/>
                </a:solidFill>
              </a:rPr>
              <a:t>Discuss words &amp; phrases that capture the imagination </a:t>
            </a:r>
          </a:p>
          <a:p>
            <a:r>
              <a:rPr lang="en-GB" sz="900" dirty="0">
                <a:solidFill>
                  <a:schemeClr val="bg1"/>
                </a:solidFill>
              </a:rPr>
              <a:t> Identify themes &amp; conventions </a:t>
            </a:r>
          </a:p>
          <a:p>
            <a:r>
              <a:rPr lang="en-GB" sz="900" dirty="0">
                <a:solidFill>
                  <a:schemeClr val="bg1"/>
                </a:solidFill>
              </a:rPr>
              <a:t> </a:t>
            </a:r>
            <a:r>
              <a:rPr lang="en-GB" sz="900" dirty="0">
                <a:solidFill>
                  <a:srgbClr val="FF0000"/>
                </a:solidFill>
              </a:rPr>
              <a:t>Retrieve &amp; record information </a:t>
            </a:r>
          </a:p>
          <a:p>
            <a:r>
              <a:rPr lang="en-GB" sz="900" dirty="0">
                <a:solidFill>
                  <a:schemeClr val="bg1"/>
                </a:solidFill>
              </a:rPr>
              <a:t> </a:t>
            </a:r>
            <a:r>
              <a:rPr lang="en-GB" sz="900" dirty="0">
                <a:solidFill>
                  <a:srgbClr val="FF0000"/>
                </a:solidFill>
              </a:rPr>
              <a:t>Make inferences &amp; justify predictions </a:t>
            </a:r>
          </a:p>
          <a:p>
            <a:r>
              <a:rPr lang="en-GB" sz="900" dirty="0">
                <a:solidFill>
                  <a:schemeClr val="bg1"/>
                </a:solidFill>
              </a:rPr>
              <a:t> Recognise a variety of forms of poetry </a:t>
            </a:r>
          </a:p>
          <a:p>
            <a:r>
              <a:rPr lang="en-GB" sz="900" dirty="0">
                <a:solidFill>
                  <a:schemeClr val="bg1"/>
                </a:solidFill>
              </a:rPr>
              <a:t> Identify &amp; summarise ideas </a:t>
            </a:r>
          </a:p>
          <a:p>
            <a:r>
              <a:rPr lang="en-GB" sz="900" dirty="0">
                <a:solidFill>
                  <a:schemeClr val="bg1"/>
                </a:solidFill>
              </a:rPr>
              <a:t>	</a:t>
            </a:r>
            <a:r>
              <a:rPr lang="en-GB" sz="900" b="1" dirty="0">
                <a:solidFill>
                  <a:schemeClr val="bg1"/>
                </a:solidFill>
              </a:rPr>
              <a:t>English </a:t>
            </a:r>
            <a:endParaRPr lang="en-GB" sz="900" dirty="0">
              <a:solidFill>
                <a:schemeClr val="bg1"/>
              </a:solidFill>
            </a:endParaRPr>
          </a:p>
          <a:p>
            <a:r>
              <a:rPr lang="en-GB" sz="900" b="1" dirty="0">
                <a:solidFill>
                  <a:schemeClr val="bg1"/>
                </a:solidFill>
              </a:rPr>
              <a:t>Writing </a:t>
            </a:r>
            <a:endParaRPr lang="en-GB" sz="900" dirty="0">
              <a:solidFill>
                <a:schemeClr val="bg1"/>
              </a:solidFill>
            </a:endParaRPr>
          </a:p>
          <a:p>
            <a:r>
              <a:rPr lang="en-GB" sz="900" dirty="0">
                <a:solidFill>
                  <a:schemeClr val="bg1"/>
                </a:solidFill>
              </a:rPr>
              <a:t> Correctly spell common homophones </a:t>
            </a:r>
          </a:p>
          <a:p>
            <a:r>
              <a:rPr lang="en-GB" sz="900" dirty="0">
                <a:solidFill>
                  <a:schemeClr val="bg1"/>
                </a:solidFill>
              </a:rPr>
              <a:t> </a:t>
            </a:r>
            <a:r>
              <a:rPr lang="en-GB" sz="900" dirty="0">
                <a:solidFill>
                  <a:srgbClr val="FF0000"/>
                </a:solidFill>
              </a:rPr>
              <a:t>Increase regularity of handwriting </a:t>
            </a:r>
          </a:p>
          <a:p>
            <a:r>
              <a:rPr lang="en-GB" sz="900" dirty="0">
                <a:solidFill>
                  <a:schemeClr val="bg1"/>
                </a:solidFill>
              </a:rPr>
              <a:t> </a:t>
            </a:r>
            <a:r>
              <a:rPr lang="en-GB" sz="900" dirty="0">
                <a:solidFill>
                  <a:srgbClr val="FF0000"/>
                </a:solidFill>
              </a:rPr>
              <a:t>Plan writing based on familiar forms </a:t>
            </a:r>
          </a:p>
          <a:p>
            <a:r>
              <a:rPr lang="en-GB" sz="900" dirty="0">
                <a:solidFill>
                  <a:schemeClr val="bg1"/>
                </a:solidFill>
              </a:rPr>
              <a:t> </a:t>
            </a:r>
            <a:r>
              <a:rPr lang="en-GB" sz="900" dirty="0">
                <a:solidFill>
                  <a:srgbClr val="FF0000"/>
                </a:solidFill>
              </a:rPr>
              <a:t>Organise writing into paragraphs </a:t>
            </a:r>
          </a:p>
          <a:p>
            <a:r>
              <a:rPr lang="en-GB" sz="900" dirty="0">
                <a:solidFill>
                  <a:srgbClr val="FF0000"/>
                </a:solidFill>
              </a:rPr>
              <a:t> Use simple organisational devices </a:t>
            </a:r>
          </a:p>
          <a:p>
            <a:r>
              <a:rPr lang="en-GB" sz="900" dirty="0">
                <a:solidFill>
                  <a:srgbClr val="FF0000"/>
                </a:solidFill>
              </a:rPr>
              <a:t> Proof-read for spelling &amp; punctuation errors </a:t>
            </a:r>
          </a:p>
          <a:p>
            <a:r>
              <a:rPr lang="en-GB" sz="900" dirty="0">
                <a:solidFill>
                  <a:srgbClr val="FF0000"/>
                </a:solidFill>
              </a:rPr>
              <a:t> Evaluate own and others’ writing </a:t>
            </a:r>
          </a:p>
          <a:p>
            <a:r>
              <a:rPr lang="en-GB" sz="900" dirty="0">
                <a:solidFill>
                  <a:srgbClr val="FF0000"/>
                </a:solidFill>
              </a:rPr>
              <a:t> Read own writing aloud </a:t>
            </a:r>
          </a:p>
          <a:p>
            <a:r>
              <a:rPr lang="en-GB" sz="900" dirty="0">
                <a:solidFill>
                  <a:schemeClr val="bg1"/>
                </a:solidFill>
              </a:rPr>
              <a:t>	</a:t>
            </a:r>
            <a:r>
              <a:rPr lang="en-GB" sz="900" b="1" dirty="0">
                <a:solidFill>
                  <a:schemeClr val="bg1"/>
                </a:solidFill>
              </a:rPr>
              <a:t>Grammar </a:t>
            </a:r>
            <a:endParaRPr lang="en-GB" sz="900" dirty="0">
              <a:solidFill>
                <a:schemeClr val="bg1"/>
              </a:solidFill>
            </a:endParaRPr>
          </a:p>
          <a:p>
            <a:r>
              <a:rPr lang="en-GB" sz="900" dirty="0">
                <a:solidFill>
                  <a:schemeClr val="bg1"/>
                </a:solidFill>
              </a:rPr>
              <a:t> </a:t>
            </a:r>
            <a:r>
              <a:rPr lang="en-GB" sz="900" dirty="0">
                <a:solidFill>
                  <a:srgbClr val="FF0000"/>
                </a:solidFill>
              </a:rPr>
              <a:t>Use wider range of conjunctions </a:t>
            </a:r>
          </a:p>
          <a:p>
            <a:r>
              <a:rPr lang="en-GB" sz="900" dirty="0">
                <a:solidFill>
                  <a:schemeClr val="bg1"/>
                </a:solidFill>
              </a:rPr>
              <a:t> Use perfect tense appropriately </a:t>
            </a:r>
          </a:p>
          <a:p>
            <a:r>
              <a:rPr lang="en-GB" sz="900" dirty="0">
                <a:solidFill>
                  <a:schemeClr val="bg1"/>
                </a:solidFill>
              </a:rPr>
              <a:t> Select pronouns and nouns for clarity </a:t>
            </a:r>
          </a:p>
          <a:p>
            <a:r>
              <a:rPr lang="en-GB" sz="900" dirty="0">
                <a:solidFill>
                  <a:schemeClr val="bg1"/>
                </a:solidFill>
              </a:rPr>
              <a:t> Use &amp; punctuate direct speech </a:t>
            </a:r>
          </a:p>
          <a:p>
            <a:r>
              <a:rPr lang="en-GB" sz="900" dirty="0">
                <a:solidFill>
                  <a:schemeClr val="bg1"/>
                </a:solidFill>
              </a:rPr>
              <a:t> </a:t>
            </a:r>
            <a:r>
              <a:rPr lang="en-GB" sz="900" dirty="0">
                <a:solidFill>
                  <a:srgbClr val="FF0000"/>
                </a:solidFill>
              </a:rPr>
              <a:t>Use commas after front adverbials </a:t>
            </a:r>
          </a:p>
          <a:p>
            <a:endParaRPr lang="en-GB" sz="900" dirty="0">
              <a:solidFill>
                <a:schemeClr val="bg1"/>
              </a:solidFill>
            </a:endParaRPr>
          </a:p>
          <a:p>
            <a:r>
              <a:rPr lang="en-GB" sz="900" b="1" dirty="0">
                <a:solidFill>
                  <a:schemeClr val="bg1"/>
                </a:solidFill>
              </a:rPr>
              <a:t>Speaking &amp; Listening </a:t>
            </a:r>
            <a:endParaRPr lang="en-GB" sz="900" dirty="0">
              <a:solidFill>
                <a:schemeClr val="bg1"/>
              </a:solidFill>
            </a:endParaRPr>
          </a:p>
          <a:p>
            <a:r>
              <a:rPr lang="en-GB" sz="900" dirty="0">
                <a:solidFill>
                  <a:schemeClr val="bg1"/>
                </a:solidFill>
              </a:rPr>
              <a:t> Articulate &amp; justify opinions </a:t>
            </a:r>
          </a:p>
          <a:p>
            <a:r>
              <a:rPr lang="en-GB" sz="900" dirty="0">
                <a:solidFill>
                  <a:schemeClr val="bg1"/>
                </a:solidFill>
              </a:rPr>
              <a:t> </a:t>
            </a:r>
            <a:r>
              <a:rPr lang="en-GB" sz="900" dirty="0">
                <a:solidFill>
                  <a:srgbClr val="FF0000"/>
                </a:solidFill>
              </a:rPr>
              <a:t>Speak audibly in Standard English </a:t>
            </a:r>
          </a:p>
          <a:p>
            <a:r>
              <a:rPr lang="en-GB" sz="900" dirty="0">
                <a:solidFill>
                  <a:schemeClr val="bg1"/>
                </a:solidFill>
              </a:rPr>
              <a:t> Gain, maintain &amp; monitor interest of listeners </a:t>
            </a:r>
          </a:p>
        </p:txBody>
      </p:sp>
      <p:sp>
        <p:nvSpPr>
          <p:cNvPr id="19" name="Rectangle 18"/>
          <p:cNvSpPr/>
          <p:nvPr/>
        </p:nvSpPr>
        <p:spPr>
          <a:xfrm>
            <a:off x="8545843" y="7256277"/>
            <a:ext cx="3310532" cy="1477328"/>
          </a:xfrm>
          <a:prstGeom prst="rect">
            <a:avLst/>
          </a:prstGeom>
          <a:solidFill>
            <a:schemeClr val="accent2">
              <a:lumMod val="20000"/>
              <a:lumOff val="80000"/>
            </a:schemeClr>
          </a:solidFill>
        </p:spPr>
        <p:txBody>
          <a:bodyPr wrap="square">
            <a:spAutoFit/>
          </a:bodyPr>
          <a:lstStyle/>
          <a:p>
            <a:r>
              <a:rPr lang="en-GB" sz="900" b="1" dirty="0">
                <a:solidFill>
                  <a:schemeClr val="bg1"/>
                </a:solidFill>
              </a:rPr>
              <a:t>Modern Languages </a:t>
            </a:r>
            <a:r>
              <a:rPr lang="en-GB" sz="900" dirty="0" smtClean="0">
                <a:solidFill>
                  <a:schemeClr val="bg1"/>
                </a:solidFill>
              </a:rPr>
              <a:t>(LKS2</a:t>
            </a:r>
            <a:r>
              <a:rPr lang="en-GB" sz="900" dirty="0">
                <a:solidFill>
                  <a:schemeClr val="bg1"/>
                </a:solidFill>
              </a:rPr>
              <a:t>) </a:t>
            </a:r>
          </a:p>
          <a:p>
            <a:r>
              <a:rPr lang="en-GB" sz="900" dirty="0">
                <a:solidFill>
                  <a:schemeClr val="bg1"/>
                </a:solidFill>
              </a:rPr>
              <a:t> Listen &amp; engage </a:t>
            </a:r>
          </a:p>
          <a:p>
            <a:r>
              <a:rPr lang="en-GB" sz="900" dirty="0">
                <a:solidFill>
                  <a:schemeClr val="bg1"/>
                </a:solidFill>
              </a:rPr>
              <a:t> Engage in conversations, expressing opinions </a:t>
            </a:r>
          </a:p>
          <a:p>
            <a:r>
              <a:rPr lang="en-GB" sz="900" dirty="0">
                <a:solidFill>
                  <a:schemeClr val="bg1"/>
                </a:solidFill>
              </a:rPr>
              <a:t> Speak in simple language &amp; be understood </a:t>
            </a:r>
          </a:p>
          <a:p>
            <a:r>
              <a:rPr lang="en-GB" sz="900" dirty="0">
                <a:solidFill>
                  <a:schemeClr val="bg1"/>
                </a:solidFill>
              </a:rPr>
              <a:t> Develop appropriate pronunciation </a:t>
            </a:r>
          </a:p>
          <a:p>
            <a:r>
              <a:rPr lang="en-GB" sz="900" dirty="0">
                <a:solidFill>
                  <a:schemeClr val="bg1"/>
                </a:solidFill>
              </a:rPr>
              <a:t> Present ideas &amp; information orally </a:t>
            </a:r>
          </a:p>
          <a:p>
            <a:r>
              <a:rPr lang="en-GB" sz="900" dirty="0">
                <a:solidFill>
                  <a:schemeClr val="bg1"/>
                </a:solidFill>
              </a:rPr>
              <a:t> Show understanding in simple reading </a:t>
            </a:r>
          </a:p>
          <a:p>
            <a:r>
              <a:rPr lang="en-GB" sz="900" dirty="0">
                <a:solidFill>
                  <a:schemeClr val="bg1"/>
                </a:solidFill>
              </a:rPr>
              <a:t> Adapt known language to create new ideas </a:t>
            </a:r>
          </a:p>
          <a:p>
            <a:r>
              <a:rPr lang="en-GB" sz="900" dirty="0">
                <a:solidFill>
                  <a:schemeClr val="bg1"/>
                </a:solidFill>
              </a:rPr>
              <a:t> Describe people, places &amp; things </a:t>
            </a:r>
          </a:p>
          <a:p>
            <a:r>
              <a:rPr lang="en-GB" sz="900" dirty="0">
                <a:solidFill>
                  <a:schemeClr val="bg1"/>
                </a:solidFill>
              </a:rPr>
              <a:t> Understand basic grammar, e.g. gender </a:t>
            </a:r>
            <a:endParaRPr lang="en-GB" sz="900" dirty="0"/>
          </a:p>
        </p:txBody>
      </p:sp>
      <p:sp>
        <p:nvSpPr>
          <p:cNvPr id="20" name="Rectangle 19"/>
          <p:cNvSpPr/>
          <p:nvPr/>
        </p:nvSpPr>
        <p:spPr>
          <a:xfrm>
            <a:off x="280120" y="446712"/>
            <a:ext cx="1868910" cy="338554"/>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1600" b="1" dirty="0" smtClean="0">
                <a:ln w="50800"/>
                <a:solidFill>
                  <a:srgbClr val="FFFF00"/>
                </a:solidFill>
              </a:rPr>
              <a:t>End of Y4 outcomes</a:t>
            </a:r>
            <a:endParaRPr lang="en-US" sz="1600" b="1" cap="none" spc="0" dirty="0">
              <a:ln w="50800"/>
              <a:solidFill>
                <a:srgbClr val="FFFF00"/>
              </a:solidFill>
              <a:effectLst/>
            </a:endParaRPr>
          </a:p>
        </p:txBody>
      </p:sp>
      <p:sp>
        <p:nvSpPr>
          <p:cNvPr id="8" name="Rectangle 7"/>
          <p:cNvSpPr/>
          <p:nvPr/>
        </p:nvSpPr>
        <p:spPr>
          <a:xfrm>
            <a:off x="1097883" y="2231693"/>
            <a:ext cx="2567815" cy="954107"/>
          </a:xfrm>
          <a:prstGeom prst="rect">
            <a:avLst/>
          </a:prstGeom>
          <a:solidFill>
            <a:schemeClr val="accent6">
              <a:lumMod val="20000"/>
              <a:lumOff val="80000"/>
            </a:schemeClr>
          </a:solidFill>
        </p:spPr>
        <p:txBody>
          <a:bodyPr wrap="square">
            <a:spAutoFit/>
          </a:bodyPr>
          <a:lstStyle/>
          <a:p>
            <a:r>
              <a:rPr lang="en-GB" sz="800" b="1" dirty="0">
                <a:solidFill>
                  <a:schemeClr val="bg1"/>
                </a:solidFill>
              </a:rPr>
              <a:t>History </a:t>
            </a:r>
            <a:endParaRPr lang="en-GB" sz="800" dirty="0">
              <a:solidFill>
                <a:schemeClr val="bg1"/>
              </a:solidFill>
            </a:endParaRPr>
          </a:p>
          <a:p>
            <a:r>
              <a:rPr lang="en-GB" sz="800" b="1" dirty="0">
                <a:solidFill>
                  <a:schemeClr val="bg1"/>
                </a:solidFill>
              </a:rPr>
              <a:t>British History (taught chronologically) </a:t>
            </a:r>
            <a:endParaRPr lang="en-GB" sz="800" dirty="0">
              <a:solidFill>
                <a:schemeClr val="bg1"/>
              </a:solidFill>
            </a:endParaRPr>
          </a:p>
          <a:p>
            <a:r>
              <a:rPr lang="fr-FR" sz="800" dirty="0">
                <a:solidFill>
                  <a:schemeClr val="bg1"/>
                </a:solidFill>
              </a:rPr>
              <a:t> Roman Empire &amp; impact on </a:t>
            </a:r>
            <a:r>
              <a:rPr lang="fr-FR" sz="800" dirty="0" err="1">
                <a:solidFill>
                  <a:schemeClr val="bg1"/>
                </a:solidFill>
              </a:rPr>
              <a:t>Britain</a:t>
            </a:r>
            <a:r>
              <a:rPr lang="fr-FR" sz="800" dirty="0">
                <a:solidFill>
                  <a:schemeClr val="bg1"/>
                </a:solidFill>
              </a:rPr>
              <a:t>: </a:t>
            </a:r>
          </a:p>
          <a:p>
            <a:r>
              <a:rPr lang="en-GB" sz="800" dirty="0">
                <a:solidFill>
                  <a:schemeClr val="bg1"/>
                </a:solidFill>
              </a:rPr>
              <a:t>- Julius Caesar’s attempted invasion </a:t>
            </a:r>
          </a:p>
          <a:p>
            <a:r>
              <a:rPr lang="en-GB" sz="800" dirty="0">
                <a:solidFill>
                  <a:schemeClr val="bg1"/>
                </a:solidFill>
              </a:rPr>
              <a:t>- Roman Empire &amp; successful invasion </a:t>
            </a:r>
          </a:p>
          <a:p>
            <a:r>
              <a:rPr lang="en-GB" sz="800" dirty="0">
                <a:solidFill>
                  <a:schemeClr val="bg1"/>
                </a:solidFill>
              </a:rPr>
              <a:t>- British resistance, e.g. Boudicca </a:t>
            </a:r>
          </a:p>
          <a:p>
            <a:r>
              <a:rPr lang="en-GB" sz="800" dirty="0">
                <a:solidFill>
                  <a:schemeClr val="bg1"/>
                </a:solidFill>
              </a:rPr>
              <a:t>- Romanisation of Britain </a:t>
            </a:r>
          </a:p>
        </p:txBody>
      </p:sp>
      <p:sp>
        <p:nvSpPr>
          <p:cNvPr id="12" name="Rectangle 11"/>
          <p:cNvSpPr/>
          <p:nvPr/>
        </p:nvSpPr>
        <p:spPr>
          <a:xfrm>
            <a:off x="1103693" y="3185800"/>
            <a:ext cx="2577331" cy="646331"/>
          </a:xfrm>
          <a:prstGeom prst="rect">
            <a:avLst/>
          </a:prstGeom>
          <a:solidFill>
            <a:schemeClr val="accent6">
              <a:lumMod val="20000"/>
              <a:lumOff val="80000"/>
            </a:schemeClr>
          </a:solidFill>
        </p:spPr>
        <p:txBody>
          <a:bodyPr wrap="square">
            <a:spAutoFit/>
          </a:bodyPr>
          <a:lstStyle/>
          <a:p>
            <a:r>
              <a:rPr lang="en-GB" sz="900" b="1" dirty="0">
                <a:solidFill>
                  <a:schemeClr val="bg1"/>
                </a:solidFill>
              </a:rPr>
              <a:t>Broader History Study </a:t>
            </a:r>
            <a:endParaRPr lang="en-GB" sz="900" dirty="0">
              <a:solidFill>
                <a:schemeClr val="bg1"/>
              </a:solidFill>
            </a:endParaRPr>
          </a:p>
          <a:p>
            <a:r>
              <a:rPr lang="en-GB" sz="900" dirty="0">
                <a:solidFill>
                  <a:schemeClr val="bg1"/>
                </a:solidFill>
              </a:rPr>
              <a:t> Ancient Greece, i.e. </a:t>
            </a:r>
          </a:p>
          <a:p>
            <a:r>
              <a:rPr lang="en-GB" sz="900" dirty="0">
                <a:solidFill>
                  <a:schemeClr val="bg1"/>
                </a:solidFill>
              </a:rPr>
              <a:t>- </a:t>
            </a:r>
            <a:r>
              <a:rPr lang="en-GB" sz="900" i="1" dirty="0">
                <a:solidFill>
                  <a:schemeClr val="bg1"/>
                </a:solidFill>
              </a:rPr>
              <a:t>A study of Greek life and achievements and their influence on the western world </a:t>
            </a:r>
            <a:endParaRPr lang="en-GB" sz="900" dirty="0">
              <a:solidFill>
                <a:schemeClr val="bg1"/>
              </a:solidFill>
            </a:endParaRPr>
          </a:p>
        </p:txBody>
      </p:sp>
      <p:sp>
        <p:nvSpPr>
          <p:cNvPr id="4" name="Rectangle 3"/>
          <p:cNvSpPr/>
          <p:nvPr/>
        </p:nvSpPr>
        <p:spPr>
          <a:xfrm>
            <a:off x="1097884" y="3837565"/>
            <a:ext cx="2583140" cy="1477328"/>
          </a:xfrm>
          <a:prstGeom prst="rect">
            <a:avLst/>
          </a:prstGeom>
          <a:solidFill>
            <a:schemeClr val="accent6">
              <a:lumMod val="20000"/>
              <a:lumOff val="80000"/>
            </a:schemeClr>
          </a:solidFill>
        </p:spPr>
        <p:txBody>
          <a:bodyPr wrap="square">
            <a:spAutoFit/>
          </a:bodyPr>
          <a:lstStyle/>
          <a:p>
            <a:r>
              <a:rPr lang="en-GB" sz="900" b="1" dirty="0">
                <a:solidFill>
                  <a:schemeClr val="bg1"/>
                </a:solidFill>
              </a:rPr>
              <a:t>Design &amp; Technology </a:t>
            </a:r>
            <a:r>
              <a:rPr lang="en-GB" sz="900" dirty="0">
                <a:solidFill>
                  <a:schemeClr val="bg1"/>
                </a:solidFill>
              </a:rPr>
              <a:t>(LKS2) </a:t>
            </a:r>
          </a:p>
          <a:p>
            <a:r>
              <a:rPr lang="en-GB" sz="900" dirty="0">
                <a:solidFill>
                  <a:schemeClr val="bg1"/>
                </a:solidFill>
              </a:rPr>
              <a:t> Use research&amp; criteria to develop products which are fit for purpose </a:t>
            </a:r>
          </a:p>
          <a:p>
            <a:r>
              <a:rPr lang="en-GB" sz="900" dirty="0">
                <a:solidFill>
                  <a:schemeClr val="bg1"/>
                </a:solidFill>
              </a:rPr>
              <a:t> </a:t>
            </a:r>
            <a:r>
              <a:rPr lang="en-GB" sz="900" dirty="0">
                <a:solidFill>
                  <a:srgbClr val="FF0000"/>
                </a:solidFill>
              </a:rPr>
              <a:t>Use annotated sketches and prototypes to explain ideas </a:t>
            </a:r>
          </a:p>
          <a:p>
            <a:r>
              <a:rPr lang="en-GB" sz="900" dirty="0">
                <a:solidFill>
                  <a:schemeClr val="bg1"/>
                </a:solidFill>
              </a:rPr>
              <a:t> Evaluate existing products and improve own work </a:t>
            </a:r>
          </a:p>
          <a:p>
            <a:r>
              <a:rPr lang="en-GB" sz="900" dirty="0">
                <a:solidFill>
                  <a:schemeClr val="bg1"/>
                </a:solidFill>
              </a:rPr>
              <a:t> Use mechanical systems in own work </a:t>
            </a:r>
          </a:p>
          <a:p>
            <a:r>
              <a:rPr lang="en-GB" sz="900" dirty="0">
                <a:solidFill>
                  <a:schemeClr val="bg1"/>
                </a:solidFill>
              </a:rPr>
              <a:t> Understand seasonality; prepare &amp; cook mainly savoury dishes </a:t>
            </a:r>
          </a:p>
        </p:txBody>
      </p:sp>
    </p:spTree>
    <p:extLst>
      <p:ext uri="{BB962C8B-B14F-4D97-AF65-F5344CB8AC3E}">
        <p14:creationId xmlns:p14="http://schemas.microsoft.com/office/powerpoint/2010/main" val="1740280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3842</TotalTime>
  <Words>843</Words>
  <Application>Microsoft Office PowerPoint</Application>
  <PresentationFormat>A3 Paper (297x420 mm)</PresentationFormat>
  <Paragraphs>192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Sheffield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Sheffield Schools</dc:creator>
  <cp:lastModifiedBy>Sheffield Schools</cp:lastModifiedBy>
  <cp:revision>84</cp:revision>
  <cp:lastPrinted>2015-03-25T08:29:38Z</cp:lastPrinted>
  <dcterms:created xsi:type="dcterms:W3CDTF">2014-07-08T14:14:41Z</dcterms:created>
  <dcterms:modified xsi:type="dcterms:W3CDTF">2015-09-11T12:39:39Z</dcterms:modified>
</cp:coreProperties>
</file>