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BA692-8BF9-49B6-9E75-8F5C80A5688C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8C812-7A53-4130-8439-513DDAD59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39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7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6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5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9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54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6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4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6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9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14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06D50-EA20-41FF-A0FA-8CD4C1227231}" type="datetimeFigureOut">
              <a:rPr lang="en-GB" smtClean="0"/>
              <a:t>23/03/2019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3378-D760-418E-ABE4-B8BE06993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8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897" y="147705"/>
            <a:ext cx="8141546" cy="632658"/>
          </a:xfrm>
        </p:spPr>
        <p:txBody>
          <a:bodyPr numCol="1">
            <a:noAutofit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The </a:t>
            </a:r>
            <a:r>
              <a:rPr lang="en-US" sz="1800" b="1" dirty="0"/>
              <a:t>world we live in has been shaped by ancient Greek </a:t>
            </a:r>
            <a:r>
              <a:rPr lang="en-US" sz="1800" b="1" dirty="0" err="1"/>
              <a:t>civilisation</a:t>
            </a:r>
            <a:r>
              <a:rPr lang="en-US" sz="1800" b="1" dirty="0"/>
              <a:t> | Year 3| </a:t>
            </a:r>
            <a:r>
              <a:rPr lang="en-US" sz="1800" b="1" dirty="0" smtClean="0"/>
              <a:t>Summer </a:t>
            </a:r>
            <a:r>
              <a:rPr lang="en-US" sz="1800" b="1" dirty="0"/>
              <a:t>1</a:t>
            </a:r>
            <a:r>
              <a:rPr lang="en-US" sz="1800" b="1" dirty="0" smtClean="0"/>
              <a:t> </a:t>
            </a:r>
            <a:r>
              <a:rPr lang="en-US" sz="1800" b="1" dirty="0"/>
              <a:t>	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50643"/>
              </p:ext>
            </p:extLst>
          </p:nvPr>
        </p:nvGraphicFramePr>
        <p:xfrm>
          <a:off x="378824" y="713475"/>
          <a:ext cx="3451886" cy="548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3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889">
                <a:tc gridSpan="2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Powerful knowledge</a:t>
                      </a:r>
                      <a:r>
                        <a:rPr lang="en-US" sz="1200" baseline="0" dirty="0" smtClean="0"/>
                        <a:t> to know and use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 see Greek influences today in buildings, politics and sport.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0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 live in a democratic country where people’s voices are listened to.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18709156"/>
                  </a:ext>
                </a:extLst>
              </a:tr>
              <a:tr h="5188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3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Every four years the Greeks held a special sporting and religious festival called the Olympic Games. We still have these!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2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We can study our local area to see how it has changed through time.</a:t>
                      </a:r>
                      <a:endParaRPr lang="en-GB" sz="1200" baseline="0" dirty="0" smtClean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5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Socrates and Plato were philosophers (thinkers). Like us in P4C, they asked 'chewy’ questions about life</a:t>
                      </a:r>
                      <a:r>
                        <a:rPr lang="en-US" sz="1200" baseline="0" dirty="0" smtClean="0"/>
                        <a:t> that do not always have a correct answer.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08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Ancient Greek stories are still told today. We love films about superheroes and monsters. TV shows are full of stories about long-lost children returning to find their parents - just as ancient Greek plays were.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1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Herodotus was known as the ‘father of history’. He wrote a history of the Greeks. He used eyewitness reports, something today’s historians also try to do. </a:t>
                      </a:r>
                      <a:endParaRPr lang="en-GB" sz="1200" dirty="0" smtClean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8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Law is a set of rules designed to keep</a:t>
                      </a:r>
                      <a:r>
                        <a:rPr lang="en-US" sz="1200" baseline="0" dirty="0" smtClean="0"/>
                        <a:t> people safe and</a:t>
                      </a:r>
                      <a:r>
                        <a:rPr lang="en-US" sz="1200" dirty="0" smtClean="0"/>
                        <a:t> at piece with one another</a:t>
                      </a:r>
                      <a:endParaRPr lang="en-GB" sz="1200" dirty="0" smtClean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00990"/>
              </p:ext>
            </p:extLst>
          </p:nvPr>
        </p:nvGraphicFramePr>
        <p:xfrm>
          <a:off x="3968394" y="716936"/>
          <a:ext cx="3131616" cy="13068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815">
                <a:tc>
                  <a:txBody>
                    <a:bodyPr/>
                    <a:lstStyle/>
                    <a:p>
                      <a:pPr algn="ctr"/>
                      <a:r>
                        <a:rPr lang="en-GB" altLang="en-GB" sz="1600" dirty="0" smtClean="0"/>
                        <a:t>Lines of inquiry</a:t>
                      </a:r>
                      <a:endParaRPr lang="en-GB" altLang="en-GB" sz="16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997">
                <a:tc>
                  <a:txBody>
                    <a:bodyPr/>
                    <a:lstStyle/>
                    <a:p>
                      <a:r>
                        <a:rPr lang="en-US" altLang="en-GB" sz="1200" b="0" smtClean="0"/>
                        <a:t>How has ancient Greece shaped sport in the world?</a:t>
                      </a:r>
                    </a:p>
                    <a:p>
                      <a:r>
                        <a:rPr lang="en-GB" altLang="en-GB" sz="1200" b="0" smtClean="0"/>
                        <a:t>What is democracy?</a:t>
                      </a:r>
                    </a:p>
                    <a:p>
                      <a:r>
                        <a:rPr lang="en-US" altLang="en-GB" sz="1200" b="0" smtClean="0"/>
                        <a:t>How has ancient Greece shaped our urban environment? </a:t>
                      </a:r>
                      <a:endParaRPr lang="en-GB" altLang="en-GB" sz="12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7EED2C-40DA-6F4E-8561-BCF7EE4F1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69849"/>
              </p:ext>
            </p:extLst>
          </p:nvPr>
        </p:nvGraphicFramePr>
        <p:xfrm>
          <a:off x="3864083" y="2168882"/>
          <a:ext cx="3131615" cy="40048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1615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</a:tblGrid>
              <a:tr h="615876">
                <a:tc>
                  <a:txBody>
                    <a:bodyPr/>
                    <a:lstStyle/>
                    <a:p>
                      <a:pPr algn="ctr"/>
                      <a:r>
                        <a:rPr lang="en-GB" altLang="en-GB" sz="1800" dirty="0" smtClean="0"/>
                        <a:t>Key images</a:t>
                      </a:r>
                      <a:endParaRPr lang="en-GB" altLang="en-GB" sz="1800" dirty="0"/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3388998">
                <a:tc>
                  <a:txBody>
                    <a:bodyPr/>
                    <a:lstStyle/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 smtClean="0"/>
                    </a:p>
                    <a:p>
                      <a:endParaRPr lang="en-GB" altLang="en-GB" sz="1100" b="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742" y="0"/>
            <a:ext cx="895435" cy="71347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729260"/>
              </p:ext>
            </p:extLst>
          </p:nvPr>
        </p:nvGraphicFramePr>
        <p:xfrm>
          <a:off x="7334722" y="780363"/>
          <a:ext cx="4513289" cy="5499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7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7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0" baseline="0" dirty="0" smtClean="0"/>
                        <a:t>Tier 2 words</a:t>
                      </a:r>
                    </a:p>
                    <a:p>
                      <a:pPr algn="ctr"/>
                      <a:r>
                        <a:rPr lang="en-US" sz="1800" b="0" baseline="0" dirty="0" smtClean="0"/>
                        <a:t>you need to remember and use in your work</a:t>
                      </a:r>
                      <a:endParaRPr lang="en-US" sz="1800" b="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941">
                <a:tc>
                  <a:txBody>
                    <a:bodyPr/>
                    <a:lstStyle/>
                    <a:p>
                      <a:r>
                        <a:rPr lang="en-US" sz="1200" b="0" smtClean="0"/>
                        <a:t>1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Democracy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democracy means ‘rule by the people’. Here, people can take part in the decisions that affect the way their community is run.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0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2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Influence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The power to change someone or something. Another</a:t>
                      </a:r>
                      <a:r>
                        <a:rPr lang="en-US" sz="1200" b="0" baseline="0" dirty="0" smtClean="0"/>
                        <a:t> verb for this is ‘shape’.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8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3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Society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 community of people living together and having shared ways of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dirty="0" smtClean="0"/>
                        <a:t>living. For example, Greek society</a:t>
                      </a:r>
                      <a:r>
                        <a:rPr lang="en-US" sz="1200" b="0" baseline="0" dirty="0" smtClean="0"/>
                        <a:t> and British society.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00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4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Change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To make or become different. How has</a:t>
                      </a:r>
                      <a:r>
                        <a:rPr lang="en-GB" sz="1200" b="0" baseline="0" dirty="0" smtClean="0"/>
                        <a:t> sport changed since ancient Greek times? How has the General Cemetery in Sheffield changed since 1836?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88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5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Evidence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Anything that can be used to prove something. For example, a piece</a:t>
                      </a:r>
                      <a:r>
                        <a:rPr lang="en-US" sz="1200" b="0" baseline="0" dirty="0" smtClean="0"/>
                        <a:t> of art from ancient Greece can be used as evidence.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344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6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Design</a:t>
                      </a:r>
                    </a:p>
                    <a:p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To make drawings, sketches, or plans. </a:t>
                      </a:r>
                      <a:endParaRPr lang="en-GB" sz="1200" b="0" dirty="0" smtClean="0"/>
                    </a:p>
                    <a:p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33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7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Compare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To look at two or more things closely to see what is similar and different about them.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33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8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Civilisation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A particular society at a particular time and place. For example, the ancient Greek civilization.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609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9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Urban</a:t>
                      </a:r>
                      <a:endParaRPr lang="en-GB" sz="12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Used to</a:t>
                      </a:r>
                      <a:r>
                        <a:rPr lang="en-GB" sz="1200" b="0" baseline="0" dirty="0" smtClean="0"/>
                        <a:t> describe life in a city. For example, You live in an urban area – Sheffield!</a:t>
                      </a:r>
                      <a:endParaRPr lang="en-GB" sz="1200" b="0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83" y="2108670"/>
            <a:ext cx="3372740" cy="1923098"/>
          </a:xfrm>
          <a:prstGeom prst="rect">
            <a:avLst/>
          </a:prstGeom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083" y="4091979"/>
            <a:ext cx="3372740" cy="208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8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432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The world we live in has been shaped by ancient Greek civilisation | Year 3| Summer 1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use the arts to express themselves| Year 3| Spring term</dc:title>
  <dc:creator>A Beauchamp</dc:creator>
  <cp:lastModifiedBy>A Beauchamp</cp:lastModifiedBy>
  <cp:revision>33</cp:revision>
  <cp:lastPrinted>2019-02-14T10:20:30Z</cp:lastPrinted>
  <dcterms:created xsi:type="dcterms:W3CDTF">2019-02-06T10:35:48Z</dcterms:created>
  <dcterms:modified xsi:type="dcterms:W3CDTF">2019-03-23T11:53:27Z</dcterms:modified>
</cp:coreProperties>
</file>